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62" r:id="rId2"/>
    <p:sldId id="366" r:id="rId3"/>
    <p:sldId id="365" r:id="rId4"/>
    <p:sldId id="367" r:id="rId5"/>
    <p:sldId id="368" r:id="rId6"/>
    <p:sldId id="369" r:id="rId7"/>
    <p:sldId id="371" r:id="rId8"/>
    <p:sldId id="370" r:id="rId9"/>
    <p:sldId id="372" r:id="rId10"/>
    <p:sldId id="378" r:id="rId11"/>
    <p:sldId id="373" r:id="rId12"/>
    <p:sldId id="347" r:id="rId13"/>
    <p:sldId id="376" r:id="rId14"/>
    <p:sldId id="377" r:id="rId15"/>
    <p:sldId id="3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DBF5-89FB-4307-82A2-7FD1A8A1E74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ADE3-BE80-479C-BA67-E235DE77D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DBF5-89FB-4307-82A2-7FD1A8A1E74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ADE3-BE80-479C-BA67-E235DE77D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DBF5-89FB-4307-82A2-7FD1A8A1E74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ADE3-BE80-479C-BA67-E235DE77D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DBF5-89FB-4307-82A2-7FD1A8A1E74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ADE3-BE80-479C-BA67-E235DE77D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DBF5-89FB-4307-82A2-7FD1A8A1E74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ADE3-BE80-479C-BA67-E235DE77D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DBF5-89FB-4307-82A2-7FD1A8A1E74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ADE3-BE80-479C-BA67-E235DE77D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DBF5-89FB-4307-82A2-7FD1A8A1E74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ADE3-BE80-479C-BA67-E235DE77D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DBF5-89FB-4307-82A2-7FD1A8A1E74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ADE3-BE80-479C-BA67-E235DE77D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DBF5-89FB-4307-82A2-7FD1A8A1E74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ADE3-BE80-479C-BA67-E235DE77D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DBF5-89FB-4307-82A2-7FD1A8A1E74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ADE3-BE80-479C-BA67-E235DE77D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DBF5-89FB-4307-82A2-7FD1A8A1E74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C5ADE3-BE80-479C-BA67-E235DE77D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78DBF5-89FB-4307-82A2-7FD1A8A1E747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C5ADE3-BE80-479C-BA67-E235DE77D9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Георгиевский отряд МБОУ «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Луковниковская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DCIM\101NOKIA\ААААЧ@чп19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22949"/>
            <a:ext cx="5832647" cy="4375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41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IMG_1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4478862" cy="3357586"/>
          </a:xfrm>
          <a:prstGeom prst="rect">
            <a:avLst/>
          </a:prstGeom>
          <a:noFill/>
        </p:spPr>
      </p:pic>
      <p:pic>
        <p:nvPicPr>
          <p:cNvPr id="1028" name="Picture 4" descr="C:\Users\учитель\Desktop\IMG_0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00372"/>
            <a:ext cx="4760504" cy="3568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8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Школа 2016-2017\фото 16-17\открытие площадки\Новая папка\IMG_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4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DCIM\102NOKIA\ААААЧ@чп2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52736"/>
            <a:ext cx="4392488" cy="2304256"/>
          </a:xfrm>
          <a:prstGeom prst="rect">
            <a:avLst/>
          </a:prstGeom>
          <a:noFill/>
        </p:spPr>
      </p:pic>
      <p:pic>
        <p:nvPicPr>
          <p:cNvPr id="2" name="Picture 2" descr="G:\DCIM\102NOKIA\ААААЧ@чп23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1059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DCIM\102NOKIA\ААААЧ@чп2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4327" y="3861048"/>
            <a:ext cx="428614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DCIM\102NOKIA\ААААЧ@чп23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69422"/>
            <a:ext cx="4207655" cy="246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DCIM\101NOKIA\ААААЧ@чп195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020" y="331735"/>
            <a:ext cx="4038600" cy="3028950"/>
          </a:xfrm>
          <a:prstGeom prst="rect">
            <a:avLst/>
          </a:prstGeom>
          <a:noFill/>
        </p:spPr>
      </p:pic>
      <p:pic>
        <p:nvPicPr>
          <p:cNvPr id="2050" name="Picture 2" descr="G:\DCIM\102NOKIA\ААААЧ@чп23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5871203" cy="32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CIM\101NOKIA\ААААЧ@чп19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7"/>
            <a:ext cx="4056731" cy="30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56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CIM\101NOKIA\ААААЧ@чп1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026"/>
            <a:ext cx="3312368" cy="248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CIM\102NOKIA\ААААЧ@чп2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4390"/>
            <a:ext cx="4399161" cy="24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DCIM\102NOKIA\ААААЧ@чп23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481" y="3263864"/>
            <a:ext cx="4362616" cy="26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kt\Desktop\ФОТО телефон\ААААЧ@чп18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37" y="3263864"/>
            <a:ext cx="3491880" cy="26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13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IMG_0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4424385" cy="3316747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IMG_0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00372"/>
            <a:ext cx="4853013" cy="3638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29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Георгиевский отряд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DCIM\101NOKIA\ААААЧ@чп19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80728"/>
            <a:ext cx="4176464" cy="3132348"/>
          </a:xfrm>
          <a:prstGeom prst="rect">
            <a:avLst/>
          </a:prstGeom>
          <a:noFill/>
        </p:spPr>
      </p:pic>
      <p:pic>
        <p:nvPicPr>
          <p:cNvPr id="9219" name="Picture 3" descr="E:\DCIM\101NOKIA\ААААЧ@чп1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272710" cy="3204362"/>
          </a:xfrm>
          <a:prstGeom prst="rect">
            <a:avLst/>
          </a:prstGeom>
          <a:noFill/>
        </p:spPr>
      </p:pic>
      <p:pic>
        <p:nvPicPr>
          <p:cNvPr id="9220" name="Picture 4" descr="E:\DCIM\101NOKIA\ААААЧ@чп2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96752"/>
            <a:ext cx="2784458" cy="2088232"/>
          </a:xfrm>
          <a:prstGeom prst="rect">
            <a:avLst/>
          </a:prstGeom>
          <a:noFill/>
        </p:spPr>
      </p:pic>
      <p:pic>
        <p:nvPicPr>
          <p:cNvPr id="9221" name="Picture 5" descr="E:\DCIM\101NOKIA\ААААЧ@чп2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149080"/>
            <a:ext cx="336055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77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DCIM\100PHOTO\SAM_5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960440" cy="2858452"/>
          </a:xfrm>
          <a:prstGeom prst="rect">
            <a:avLst/>
          </a:prstGeom>
          <a:noFill/>
        </p:spPr>
      </p:pic>
      <p:pic>
        <p:nvPicPr>
          <p:cNvPr id="4" name="Содержимое 3" descr="E:\DCIM\100PHOTO\SAM_629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DCIM\100PHOTO\SAM_7296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3990" y="3480722"/>
            <a:ext cx="4454294" cy="3094958"/>
          </a:xfrm>
          <a:prstGeom prst="rect">
            <a:avLst/>
          </a:prstGeom>
          <a:noFill/>
        </p:spPr>
      </p:pic>
      <p:pic>
        <p:nvPicPr>
          <p:cNvPr id="6" name="Picture 3" descr="G:\DCIM\100PHOTO\SAM_77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366" y="3480722"/>
            <a:ext cx="4126610" cy="3094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34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Школа 2016-2017\фото 16-17\196_0907\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3784" y="368689"/>
            <a:ext cx="8292672" cy="621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07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DCIM\102NOKIA\ААААЧ@чп2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334719" cy="24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DCIM\102NOKIA\ААААЧ@чп2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61101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CIM\102NOKIA\ААААЧ@чп23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76673"/>
            <a:ext cx="4297657" cy="248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58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 улицы имени А.М.Соколова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DCIM\101NOKIA\ААААЧ@чп1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594751" cy="26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CIM\101NOKIA\ААААЧ@чп1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499281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22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русин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454555" cy="4755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12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Корниловские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DCIM\100PHOTO\SAM_75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327649" cy="2996803"/>
          </a:xfrm>
          <a:prstGeom prst="rect">
            <a:avLst/>
          </a:prstGeom>
          <a:noFill/>
        </p:spPr>
      </p:pic>
      <p:pic>
        <p:nvPicPr>
          <p:cNvPr id="10243" name="Picture 3" descr="G:\DCIM\100PHOTO\SAM_75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33056"/>
            <a:ext cx="4599604" cy="2587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13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Гости из Севастополя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G:\DCIM\100PHOTO\SAM_72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328592" cy="2997334"/>
          </a:xfrm>
          <a:prstGeom prst="rect">
            <a:avLst/>
          </a:prstGeom>
          <a:noFill/>
        </p:spPr>
      </p:pic>
      <p:pic>
        <p:nvPicPr>
          <p:cNvPr id="17411" name="Picture 3" descr="G:\DCIM\100PHOTO\SAM_72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4997" y="3001962"/>
            <a:ext cx="6391803" cy="3595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39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535</TotalTime>
  <Words>18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Георгиевский отряд МБОУ «Луковниковская СОШ»</vt:lpstr>
      <vt:lpstr>Георгиевский отряд</vt:lpstr>
      <vt:lpstr>Слайд 3</vt:lpstr>
      <vt:lpstr>Слайд 4</vt:lpstr>
      <vt:lpstr>Слайд 5</vt:lpstr>
      <vt:lpstr>Праздник улицы имени А.М.Соколова</vt:lpstr>
      <vt:lpstr>Слайд 7</vt:lpstr>
      <vt:lpstr>Корниловские чтения</vt:lpstr>
      <vt:lpstr>Гости из Севастополя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ОВ</dc:creator>
  <cp:lastModifiedBy>ОВ</cp:lastModifiedBy>
  <cp:revision>65</cp:revision>
  <dcterms:created xsi:type="dcterms:W3CDTF">2016-05-17T10:42:15Z</dcterms:created>
  <dcterms:modified xsi:type="dcterms:W3CDTF">2017-02-20T09:49:01Z</dcterms:modified>
</cp:coreProperties>
</file>