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Школьное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мероприятие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Урок безопасности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2232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Министерство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образования </a:t>
            </a: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Тверской области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Старицкий район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6004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18.09.19г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140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учащихся школы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 1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 11 классы МБОУ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пропаганда противопожарных знаний среди детей и подростков, предупреждение пожаров  от детских игр и шалостей с огнем, повышение эффективности работы  по обучению детей правилам пожарной безопасности.  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 мероприятии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Во время проведения мероприятия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школа уделяла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внимание следующим направлениям профилактической работы по пожарной безопасности: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изучение Правил пожарной безопасности и мер по защите от огня жизни и здоровья детей, обучение действиям в условиях пожара и других чрезвычайных ситуациях;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активизация и поддержка творческой инициативы обучающихся, вовлечение их в творческую деятельность в области пожарной безопасности;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профилактика правонарушений несовершеннолетних в области пожарной безопасности;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привитие навыков осторожного обращения с огнем и пожароопасными предметами, умения использовать средства пожаротушения.</a:t>
            </a:r>
          </a:p>
        </p:txBody>
      </p:sp>
      <p:pic>
        <p:nvPicPr>
          <p:cNvPr id="1026" name="Picture 2" descr="C:\Users\ОВ\Desktop\Безопасность\Урок безопасност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556792"/>
            <a:ext cx="2613653" cy="1470180"/>
          </a:xfrm>
          <a:prstGeom prst="rect">
            <a:avLst/>
          </a:prstGeom>
          <a:noFill/>
        </p:spPr>
      </p:pic>
      <p:pic>
        <p:nvPicPr>
          <p:cNvPr id="1027" name="Picture 3" descr="C:\Users\ОВ\Desktop\Безопасность\уче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5157192"/>
            <a:ext cx="2645657" cy="1488182"/>
          </a:xfrm>
          <a:prstGeom prst="rect">
            <a:avLst/>
          </a:prstGeom>
          <a:noFill/>
        </p:spPr>
      </p:pic>
      <p:pic>
        <p:nvPicPr>
          <p:cNvPr id="1028" name="Picture 4" descr="C:\Users\ОВ\Desktop\Безопасность\учебное заняти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9540" y="3212976"/>
            <a:ext cx="2688299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45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Школьное мероприятие «Урок безопасности»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ОВ</cp:lastModifiedBy>
  <cp:revision>3</cp:revision>
  <dcterms:created xsi:type="dcterms:W3CDTF">2016-11-08T08:15:06Z</dcterms:created>
  <dcterms:modified xsi:type="dcterms:W3CDTF">2019-10-01T11:59:00Z</dcterms:modified>
</cp:coreProperties>
</file>