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3EB69-CA84-4D2D-B116-A9D8601ACCC5}" type="datetimeFigureOut">
              <a:rPr lang="ru-RU" smtClean="0"/>
              <a:pPr/>
              <a:t>04.10.2019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7D16B-D45C-4901-B525-6C697FEF58C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D31664-7677-485D-90AD-4BE559CF5E77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altLang="ru-RU" smtClean="0"/>
          </a:p>
        </p:txBody>
      </p:sp>
      <p:sp>
        <p:nvSpPr>
          <p:cNvPr id="4101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1187244" y="0"/>
            <a:ext cx="7956756" cy="134076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СТАРИЦКИЙ РАЙОН</a:t>
            </a:r>
            <a:endParaRPr lang="ru-RU" sz="2800" b="1" dirty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0" y="5013325"/>
            <a:ext cx="5553699" cy="719138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kern="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764704"/>
            <a:ext cx="1727764" cy="5111750"/>
          </a:xfrm>
          <a:prstGeom prst="rect">
            <a:avLst/>
          </a:prstGeom>
          <a:solidFill>
            <a:srgbClr val="B9CDE5">
              <a:alpha val="31000"/>
            </a:srgbClr>
          </a:solidFill>
          <a:ln w="3175">
            <a:solidFill>
              <a:schemeClr val="accent4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5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Отдел образования Администрации Старицкого района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1500" b="1" dirty="0"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5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МБОУ «</a:t>
            </a:r>
            <a:r>
              <a:rPr lang="ru-RU" altLang="ru-RU" sz="1500" b="1" dirty="0" err="1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Луковниковская</a:t>
            </a:r>
            <a:r>
              <a:rPr lang="ru-RU" altLang="ru-RU" sz="1500" b="1" dirty="0" smtClean="0"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СОШ»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altLang="ru-RU" sz="1500" b="1" dirty="0" smtClean="0"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907704" y="836712"/>
            <a:ext cx="5039438" cy="5111750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Единый </a:t>
            </a: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Урок безопасности дорожного движения 25.09.2019г.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Проведение </a:t>
            </a: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классных родительских собраний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 вопросам разъяснения требований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ПДД «Дорога без опасности»</a:t>
            </a:r>
            <a:endParaRPr lang="ru-RU" altLang="ru-RU" sz="14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Встреча с инспектором ПС службы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Тематические классные часы , инструктажи, минутки безопасности « Безопасная дорога»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300" b="1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Выступление </a:t>
            </a:r>
            <a:r>
              <a:rPr lang="ru-RU" altLang="ru-RU" sz="1300" b="1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отряда ЮИД </a:t>
            </a:r>
            <a:r>
              <a:rPr lang="ru-RU" altLang="ru-RU" sz="1300" b="1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«Предупрежден</a:t>
            </a:r>
            <a:r>
              <a:rPr lang="ru-RU" altLang="ru-RU" sz="1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, значит вооружен»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Акция «Правила дорожной безопасности»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3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Дата проведения: </a:t>
            </a:r>
            <a:r>
              <a:rPr lang="ru-RU" altLang="ru-RU" sz="1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2.09-30.09.2019 года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2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</a:t>
            </a:r>
            <a:r>
              <a:rPr lang="ru-RU" altLang="ru-RU" sz="1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привлечение внимания детей и родителей  к пропаганде соблюдения правил дорожного движения, снижение количества несчастных случаев с участием детей, совершенствование  уровня накопленных практических навыков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2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Результат : </a:t>
            </a:r>
            <a:r>
              <a:rPr lang="ru-RU" altLang="ru-RU" sz="12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воспитание ответственности у детей  и их родителей за свое поведение на дорогах.</a:t>
            </a:r>
          </a:p>
          <a:p>
            <a:pPr>
              <a:buNone/>
              <a:defRPr/>
            </a:pPr>
            <a:r>
              <a:rPr lang="ru-RU" altLang="ru-RU" sz="1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/>
            </a:r>
            <a:br>
              <a:rPr lang="ru-RU" altLang="ru-RU" sz="1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</a:br>
            <a:endParaRPr lang="ru-RU" altLang="ru-RU" sz="13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3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4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4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sp>
        <p:nvSpPr>
          <p:cNvPr id="3083" name="Rectangle 26"/>
          <p:cNvSpPr>
            <a:spLocks noChangeArrowheads="1"/>
          </p:cNvSpPr>
          <p:nvPr/>
        </p:nvSpPr>
        <p:spPr bwMode="auto">
          <a:xfrm>
            <a:off x="0" y="-63500"/>
            <a:ext cx="139675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altLang="ru-RU" sz="1400">
                <a:solidFill>
                  <a:srgbClr val="376092"/>
                </a:solidFill>
                <a:latin typeface="Times New Roman" pitchFamily="18" charset="0"/>
              </a:rPr>
              <a:t>                           </a:t>
            </a:r>
            <a:endParaRPr lang="ru-RU" altLang="ru-RU" sz="800"/>
          </a:p>
          <a:p>
            <a:pPr eaLnBrk="0" hangingPunct="0"/>
            <a:endParaRPr lang="ru-RU" altLang="ru-RU"/>
          </a:p>
        </p:txBody>
      </p:sp>
      <p:sp>
        <p:nvSpPr>
          <p:cNvPr id="3084" name="Rectangle 27"/>
          <p:cNvSpPr>
            <a:spLocks noChangeArrowheads="1"/>
          </p:cNvSpPr>
          <p:nvPr/>
        </p:nvSpPr>
        <p:spPr bwMode="auto">
          <a:xfrm>
            <a:off x="0" y="9247287"/>
            <a:ext cx="543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altLang="ru-RU" sz="1400">
                <a:solidFill>
                  <a:srgbClr val="376092"/>
                </a:solidFill>
                <a:latin typeface="Times New Roman" pitchFamily="18" charset="0"/>
              </a:rPr>
              <a:t>        </a:t>
            </a:r>
            <a:endParaRPr lang="ru-RU" altLang="ru-RU"/>
          </a:p>
        </p:txBody>
      </p:sp>
      <p:sp>
        <p:nvSpPr>
          <p:cNvPr id="3085" name="Rectangle 28"/>
          <p:cNvSpPr>
            <a:spLocks noChangeArrowheads="1"/>
          </p:cNvSpPr>
          <p:nvPr/>
        </p:nvSpPr>
        <p:spPr bwMode="auto">
          <a:xfrm>
            <a:off x="0" y="10342662"/>
            <a:ext cx="7232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altLang="ru-RU" sz="1400">
                <a:solidFill>
                  <a:srgbClr val="376092"/>
                </a:solidFill>
                <a:latin typeface="Times New Roman" pitchFamily="18" charset="0"/>
              </a:rPr>
              <a:t>            </a:t>
            </a:r>
            <a:endParaRPr lang="ru-RU" altLang="ru-RU"/>
          </a:p>
        </p:txBody>
      </p:sp>
      <p:pic>
        <p:nvPicPr>
          <p:cNvPr id="3" name="Picture 2" descr="C:\Users\ОВ\Desktop\Безопасное лето\встреча с инспектором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4437112"/>
            <a:ext cx="1600200" cy="2028825"/>
          </a:xfrm>
          <a:prstGeom prst="rect">
            <a:avLst/>
          </a:prstGeom>
          <a:noFill/>
        </p:spPr>
      </p:pic>
      <p:pic>
        <p:nvPicPr>
          <p:cNvPr id="5" name="Picture 4" descr="C:\Users\ОВ\Desktop\Безопасное лето\родители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4725144"/>
            <a:ext cx="2773671" cy="1560190"/>
          </a:xfrm>
          <a:prstGeom prst="rect">
            <a:avLst/>
          </a:prstGeom>
          <a:noFill/>
        </p:spPr>
      </p:pic>
      <p:pic>
        <p:nvPicPr>
          <p:cNvPr id="1030" name="Picture 6" descr="C:\Users\ОВ\Desktop\Безопасное лето\агитбригад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2708920"/>
            <a:ext cx="2021588" cy="1440160"/>
          </a:xfrm>
          <a:prstGeom prst="rect">
            <a:avLst/>
          </a:prstGeom>
          <a:noFill/>
        </p:spPr>
      </p:pic>
      <p:pic>
        <p:nvPicPr>
          <p:cNvPr id="1026" name="Picture 2" descr="C:\Users\ОВ\Desktop\Месячник безопасности детей\дорожная безопасность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79712" y="4293096"/>
            <a:ext cx="1368152" cy="2432270"/>
          </a:xfrm>
          <a:prstGeom prst="rect">
            <a:avLst/>
          </a:prstGeom>
          <a:noFill/>
        </p:spPr>
      </p:pic>
      <p:pic>
        <p:nvPicPr>
          <p:cNvPr id="1027" name="Picture 3" descr="C:\Users\ОВ\Desktop\Месячник безопасности детей\Урок безопасности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48264" y="1268760"/>
            <a:ext cx="2016224" cy="1134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116</Words>
  <Application>Microsoft Office PowerPoint</Application>
  <PresentationFormat>Экран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СТАРИЦКИЙ РАЙОН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СТАРИЦКИЙ РАЙОН</dc:title>
  <dc:creator>Луковниковская СОШ</dc:creator>
  <cp:lastModifiedBy>ОВ</cp:lastModifiedBy>
  <cp:revision>12</cp:revision>
  <dcterms:created xsi:type="dcterms:W3CDTF">2017-09-08T11:26:22Z</dcterms:created>
  <dcterms:modified xsi:type="dcterms:W3CDTF">2019-10-04T07:29:17Z</dcterms:modified>
</cp:coreProperties>
</file>