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Школьное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мероприятие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«Урок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ОБЖ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2232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Министерство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образования </a:t>
            </a:r>
          </a:p>
          <a:p>
            <a:pPr algn="ctr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Тверской области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Старицкий район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908720"/>
            <a:ext cx="3600400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04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.10.19г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130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учащихся школы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 1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 11 классы МБОУ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предупреждение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ликвидация чрезвычайных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ситуаций,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пожарной безопасности и безопасности людей на водных объектах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 мероприятии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Во время проведения мероприятия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школа уделяла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внимание следующим направлениям профилактической работы по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гражданской обороне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изучение Правил пожарной безопасности и мер по защите от огня жизни и здоровья детей, обучение действиям в условиях пожара и других чрезвычайных ситуациях;</a:t>
            </a: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активизация и поддержка творческой инициативы обучающихся, вовлечение их в творческую деятельность в области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гражданской обороны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тработка вопросов практической подготовки к действиям в чрезвычайных ситуациях, при угрозе возникновения террористических актов и пожаров, безопасности на водоёмах и правилах поведения детей на дорогах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проведение занятий по эвакуации в случае возникновения пожара или при угрозе террористического акта.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ОВ\Desktop\Месячник ГО\Урок ОБЖ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3539" y="1196752"/>
            <a:ext cx="2688298" cy="1512168"/>
          </a:xfrm>
          <a:prstGeom prst="rect">
            <a:avLst/>
          </a:prstGeom>
          <a:noFill/>
        </p:spPr>
      </p:pic>
      <p:pic>
        <p:nvPicPr>
          <p:cNvPr id="3" name="Picture 3" descr="C:\Users\ОВ\Desktop\Месячник ГО\проведение учени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9536" y="3068960"/>
            <a:ext cx="2688299" cy="1512168"/>
          </a:xfrm>
          <a:prstGeom prst="rect">
            <a:avLst/>
          </a:prstGeom>
          <a:noFill/>
        </p:spPr>
      </p:pic>
      <p:pic>
        <p:nvPicPr>
          <p:cNvPr id="4" name="Picture 4" descr="C:\Users\ОВ\Desktop\Месячник ГО\практическое занати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797152"/>
            <a:ext cx="2717665" cy="1528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50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Школьное мероприятие «Урок ОБЖ»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ОВ</cp:lastModifiedBy>
  <cp:revision>5</cp:revision>
  <dcterms:created xsi:type="dcterms:W3CDTF">2016-11-08T08:15:06Z</dcterms:created>
  <dcterms:modified xsi:type="dcterms:W3CDTF">2019-10-30T09:02:10Z</dcterms:modified>
</cp:coreProperties>
</file>