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3" r:id="rId7"/>
    <p:sldId id="264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22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95736" y="260649"/>
            <a:ext cx="6408712" cy="792088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1800" dirty="0" smtClean="0">
                <a:latin typeface="Arno Pro Smbd SmText" pitchFamily="18" charset="0"/>
              </a:rPr>
              <a:t/>
            </a:r>
            <a:br>
              <a:rPr lang="ru-RU" sz="1800" dirty="0" smtClean="0">
                <a:latin typeface="Arno Pro Smbd SmText" pitchFamily="18" charset="0"/>
              </a:rPr>
            </a:br>
            <a:r>
              <a:rPr lang="ru-RU" sz="1800" dirty="0" smtClean="0">
                <a:latin typeface="Arno Pro Smbd SmText" pitchFamily="18" charset="0"/>
              </a:rPr>
              <a:t/>
            </a:r>
            <a:br>
              <a:rPr lang="ru-RU" sz="1800" dirty="0" smtClean="0">
                <a:latin typeface="Arno Pro Smbd SmText" pitchFamily="18" charset="0"/>
              </a:rPr>
            </a:br>
            <a:endParaRPr lang="ru-RU" sz="3600" dirty="0">
              <a:solidFill>
                <a:schemeClr val="accent5">
                  <a:lumMod val="50000"/>
                </a:schemeClr>
              </a:solidFill>
              <a:latin typeface="Arno Pro Smbd SmText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39752" y="2029608"/>
            <a:ext cx="6400800" cy="1327384"/>
          </a:xfrm>
        </p:spPr>
        <p:txBody>
          <a:bodyPr/>
          <a:lstStyle/>
          <a:p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Поделки </a:t>
            </a:r>
            <a:endParaRPr lang="ru-RU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из </a:t>
            </a: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стружки карандаша</a:t>
            </a:r>
          </a:p>
        </p:txBody>
      </p:sp>
      <p:pic>
        <p:nvPicPr>
          <p:cNvPr id="4" name="Picture 6" descr="nu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115588"/>
            <a:ext cx="2664296" cy="2684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8529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3888" y="260648"/>
            <a:ext cx="5122912" cy="1944216"/>
          </a:xfrm>
        </p:spPr>
        <p:txBody>
          <a:bodyPr>
            <a:normAutofit/>
          </a:bodyPr>
          <a:lstStyle/>
          <a:p>
            <a:pPr algn="r"/>
            <a:r>
              <a:rPr lang="ru-RU" b="1" dirty="0" smtClean="0"/>
              <a:t/>
            </a:r>
            <a:br>
              <a:rPr lang="ru-RU" b="1" dirty="0" smtClean="0"/>
            </a:br>
            <a:endParaRPr lang="ru-RU" dirty="0">
              <a:latin typeface="Arno Pro Captio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27784" y="2348881"/>
            <a:ext cx="6059016" cy="1800199"/>
          </a:xfrm>
        </p:spPr>
        <p:txBody>
          <a:bodyPr>
            <a:normAutofit fontScale="92500" lnSpcReduction="10000"/>
          </a:bodyPr>
          <a:lstStyle/>
          <a:p>
            <a:pPr marL="0" lvl="0" indent="0" algn="ctr">
              <a:buNone/>
            </a:pPr>
            <a:r>
              <a:rPr lang="ru-RU" b="1" dirty="0">
                <a:solidFill>
                  <a:srgbClr val="6600FF"/>
                </a:solidFill>
                <a:latin typeface="Arno Pro Caption" pitchFamily="18" charset="0"/>
              </a:rPr>
              <a:t>Цель:</a:t>
            </a:r>
            <a:r>
              <a:rPr lang="ru-RU" dirty="0">
                <a:latin typeface="Arno Pro Caption" pitchFamily="18" charset="0"/>
              </a:rPr>
              <a:t/>
            </a:r>
            <a:br>
              <a:rPr lang="ru-RU" dirty="0">
                <a:latin typeface="Arno Pro Caption" pitchFamily="18" charset="0"/>
              </a:rPr>
            </a:br>
            <a:r>
              <a:rPr lang="ru-RU" dirty="0" smtClean="0">
                <a:latin typeface="Arno Pro Caption" pitchFamily="18" charset="0"/>
              </a:rPr>
              <a:t>Развивать </a:t>
            </a:r>
            <a:r>
              <a:rPr lang="ru-RU" dirty="0">
                <a:latin typeface="Arno Pro Caption" pitchFamily="18" charset="0"/>
              </a:rPr>
              <a:t>художественно – творческие способности детей, </a:t>
            </a:r>
            <a:r>
              <a:rPr lang="ru-RU" dirty="0" smtClean="0">
                <a:latin typeface="Arno Pro Caption" pitchFamily="18" charset="0"/>
              </a:rPr>
              <a:t>фантазию</a:t>
            </a:r>
            <a:endParaRPr lang="ru-RU" dirty="0">
              <a:latin typeface="Arno Pro Caption" pitchFamily="18" charset="0"/>
            </a:endParaRPr>
          </a:p>
        </p:txBody>
      </p:sp>
      <p:pic>
        <p:nvPicPr>
          <p:cNvPr id="1026" name="Picture 2" descr="D:\Desktop\ВОСП.ГОД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005064"/>
            <a:ext cx="252028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9251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274638"/>
            <a:ext cx="6779096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6600FF"/>
                </a:solidFill>
                <a:latin typeface="Arno Pro Caption" pitchFamily="18" charset="0"/>
              </a:rPr>
              <a:t>Материалы и оборудование</a:t>
            </a:r>
            <a:endParaRPr lang="ru-RU" sz="3200" b="1" dirty="0">
              <a:solidFill>
                <a:srgbClr val="6600FF"/>
              </a:solidFill>
              <a:latin typeface="Arno Pro Captio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15556" y="1600200"/>
            <a:ext cx="4071243" cy="4525963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latin typeface="Arno Pro Caption" pitchFamily="18" charset="0"/>
              </a:rPr>
              <a:t>клей ПВА, </a:t>
            </a:r>
            <a:endParaRPr lang="ru-RU" dirty="0" smtClean="0">
              <a:latin typeface="Arno Pro Caption" pitchFamily="18" charset="0"/>
            </a:endParaRPr>
          </a:p>
          <a:p>
            <a:r>
              <a:rPr lang="ru-RU" dirty="0" smtClean="0">
                <a:latin typeface="Arno Pro Caption" pitchFamily="18" charset="0"/>
              </a:rPr>
              <a:t>картон </a:t>
            </a:r>
          </a:p>
          <a:p>
            <a:r>
              <a:rPr lang="ru-RU" dirty="0" smtClean="0">
                <a:latin typeface="Arno Pro Caption" pitchFamily="18" charset="0"/>
              </a:rPr>
              <a:t> </a:t>
            </a:r>
            <a:r>
              <a:rPr lang="ru-RU" dirty="0">
                <a:latin typeface="Arno Pro Caption" pitchFamily="18" charset="0"/>
              </a:rPr>
              <a:t>цветные </a:t>
            </a:r>
            <a:r>
              <a:rPr lang="ru-RU" dirty="0" smtClean="0">
                <a:latin typeface="Arno Pro Caption" pitchFamily="18" charset="0"/>
              </a:rPr>
              <a:t>карандаши,</a:t>
            </a:r>
          </a:p>
          <a:p>
            <a:r>
              <a:rPr lang="ru-RU" dirty="0" smtClean="0">
                <a:latin typeface="Arno Pro Caption" pitchFamily="18" charset="0"/>
              </a:rPr>
              <a:t>точилка</a:t>
            </a:r>
            <a:r>
              <a:rPr lang="ru-RU" dirty="0">
                <a:latin typeface="Arno Pro Caption" pitchFamily="18" charset="0"/>
              </a:rPr>
              <a:t>, </a:t>
            </a:r>
            <a:endParaRPr lang="ru-RU" dirty="0" smtClean="0">
              <a:latin typeface="Arno Pro Caption" pitchFamily="18" charset="0"/>
            </a:endParaRPr>
          </a:p>
          <a:p>
            <a:r>
              <a:rPr lang="ru-RU" dirty="0" smtClean="0">
                <a:latin typeface="Arno Pro Caption" pitchFamily="18" charset="0"/>
              </a:rPr>
              <a:t>для </a:t>
            </a:r>
            <a:r>
              <a:rPr lang="ru-RU" dirty="0">
                <a:latin typeface="Arno Pro Caption" pitchFamily="18" charset="0"/>
              </a:rPr>
              <a:t>украшения можно использовать </a:t>
            </a:r>
            <a:r>
              <a:rPr lang="ru-RU" dirty="0" smtClean="0">
                <a:latin typeface="Arno Pro Caption" pitchFamily="18" charset="0"/>
              </a:rPr>
              <a:t>бисер </a:t>
            </a:r>
            <a:r>
              <a:rPr lang="ru-RU" dirty="0">
                <a:latin typeface="Arno Pro Caption" pitchFamily="18" charset="0"/>
              </a:rPr>
              <a:t>разного размера, остатки </a:t>
            </a:r>
            <a:r>
              <a:rPr lang="ru-RU" dirty="0" smtClean="0">
                <a:latin typeface="Arno Pro Caption" pitchFamily="18" charset="0"/>
              </a:rPr>
              <a:t>заколок и т.д.</a:t>
            </a:r>
            <a:endParaRPr lang="ru-RU" dirty="0">
              <a:latin typeface="Arno Pro Caption" pitchFamily="18" charset="0"/>
            </a:endParaRPr>
          </a:p>
        </p:txBody>
      </p:sp>
      <p:pic>
        <p:nvPicPr>
          <p:cNvPr id="1026" name="Picture 2" descr="1620_af6f300d1f52177f1df080169d5ccd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2082" y="3645024"/>
            <a:ext cx="2635844" cy="1977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2559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74638"/>
            <a:ext cx="6635080" cy="1143000"/>
          </a:xfrm>
        </p:spPr>
        <p:txBody>
          <a:bodyPr>
            <a:normAutofit/>
          </a:bodyPr>
          <a:lstStyle/>
          <a:p>
            <a:endParaRPr lang="ru-RU" dirty="0">
              <a:solidFill>
                <a:srgbClr val="6600FF"/>
              </a:solidFill>
              <a:latin typeface="Arno Pro Smbd SmText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83768" y="1600200"/>
            <a:ext cx="6203032" cy="4525963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>
                <a:latin typeface="Arno Pro Caption" pitchFamily="18" charset="0"/>
              </a:rPr>
              <a:t>Возьмите точилку для карандашей.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Arno Pro Caption" pitchFamily="18" charset="0"/>
              </a:rPr>
              <a:t>Подберите </a:t>
            </a:r>
            <a:r>
              <a:rPr lang="ru-RU" dirty="0">
                <a:latin typeface="Arno Pro Caption" pitchFamily="18" charset="0"/>
              </a:rPr>
              <a:t>карандаши с гладкой и ребристой поверхностью деревянной "рубашки".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Arno Pro Caption" pitchFamily="18" charset="0"/>
              </a:rPr>
              <a:t>На </a:t>
            </a:r>
            <a:r>
              <a:rPr lang="ru-RU" dirty="0">
                <a:latin typeface="Arno Pro Caption" pitchFamily="18" charset="0"/>
              </a:rPr>
              <a:t>листе картона </a:t>
            </a:r>
            <a:r>
              <a:rPr lang="ru-RU" dirty="0" smtClean="0">
                <a:latin typeface="Arno Pro Caption" pitchFamily="18" charset="0"/>
              </a:rPr>
              <a:t>нарисуйте </a:t>
            </a:r>
            <a:r>
              <a:rPr lang="ru-RU" dirty="0">
                <a:latin typeface="Arno Pro Caption" pitchFamily="18" charset="0"/>
              </a:rPr>
              <a:t>понравившуюся </a:t>
            </a:r>
            <a:r>
              <a:rPr lang="ru-RU" dirty="0" smtClean="0">
                <a:latin typeface="Arno Pro Caption" pitchFamily="18" charset="0"/>
              </a:rPr>
              <a:t>картинку (или  заготовку картинки).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Arno Pro Caption" pitchFamily="18" charset="0"/>
              </a:rPr>
              <a:t>Раскрасьте картинку карандашами.</a:t>
            </a:r>
            <a:endParaRPr lang="ru-RU" dirty="0">
              <a:latin typeface="Arno Pro Captio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Arno Pro Caption" pitchFamily="18" charset="0"/>
              </a:rPr>
              <a:t>Последовательно приклейте </a:t>
            </a:r>
            <a:r>
              <a:rPr lang="ru-RU" dirty="0">
                <a:latin typeface="Arno Pro Caption" pitchFamily="18" charset="0"/>
              </a:rPr>
              <a:t>стружку нужных цветов с помощью клея ПВА.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Arno Pro Caption" pitchFamily="18" charset="0"/>
              </a:rPr>
              <a:t>Графитом </a:t>
            </a:r>
            <a:r>
              <a:rPr lang="ru-RU" dirty="0">
                <a:latin typeface="Arno Pro Caption" pitchFamily="18" charset="0"/>
              </a:rPr>
              <a:t>укрась детали картинки.</a:t>
            </a:r>
          </a:p>
        </p:txBody>
      </p:sp>
    </p:spTree>
    <p:extLst>
      <p:ext uri="{BB962C8B-B14F-4D97-AF65-F5344CB8AC3E}">
        <p14:creationId xmlns:p14="http://schemas.microsoft.com/office/powerpoint/2010/main" val="933959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6600FF"/>
                </a:solidFill>
                <a:latin typeface="Arno Pro Caption" pitchFamily="18" charset="0"/>
              </a:rPr>
              <a:t>Рекомендации</a:t>
            </a:r>
            <a:endParaRPr lang="ru-RU" dirty="0">
              <a:solidFill>
                <a:srgbClr val="6600FF"/>
              </a:solidFill>
              <a:latin typeface="Arno Pro Captio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39752" y="1600200"/>
            <a:ext cx="6347048" cy="4525963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dirty="0" smtClean="0">
                <a:latin typeface="Arno Pro Caption" pitchFamily="18" charset="0"/>
              </a:rPr>
              <a:t>   Для </a:t>
            </a:r>
            <a:r>
              <a:rPr lang="ru-RU" dirty="0">
                <a:latin typeface="Arno Pro Caption" pitchFamily="18" charset="0"/>
              </a:rPr>
              <a:t>того чтобы стружки карандаша приклеивались, лишний клей надо снять тряпочкой или кисточкой и прижать стружки, пока они </a:t>
            </a:r>
            <a:r>
              <a:rPr lang="ru-RU" dirty="0" smtClean="0">
                <a:latin typeface="Arno Pro Caption" pitchFamily="18" charset="0"/>
              </a:rPr>
              <a:t>не закрепятся.(для плоскостных работ)</a:t>
            </a:r>
            <a:r>
              <a:rPr lang="ru-RU" dirty="0">
                <a:latin typeface="Arno Pro Caption" pitchFamily="18" charset="0"/>
              </a:rPr>
              <a:t/>
            </a:r>
            <a:br>
              <a:rPr lang="ru-RU" dirty="0">
                <a:latin typeface="Arno Pro Caption" pitchFamily="18" charset="0"/>
              </a:rPr>
            </a:br>
            <a:r>
              <a:rPr lang="ru-RU" dirty="0">
                <a:latin typeface="Arno Pro Caption" pitchFamily="18" charset="0"/>
              </a:rPr>
              <a:t>Когда будут заполнены все части рисунка, аппликации перекладываются и складываются для просушки под небольшой груз. От этого зависит качество работы. </a:t>
            </a:r>
            <a:endParaRPr lang="ru-RU" dirty="0" smtClean="0">
              <a:latin typeface="Arno Pro Caption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Arno Pro Caption" pitchFamily="18" charset="0"/>
              </a:rPr>
              <a:t>При </a:t>
            </a:r>
            <a:r>
              <a:rPr lang="ru-RU" dirty="0">
                <a:latin typeface="Arno Pro Caption" pitchFamily="18" charset="0"/>
              </a:rPr>
              <a:t>неправильном хранении аппликации могут поломаться.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9044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274638"/>
            <a:ext cx="6419056" cy="1143000"/>
          </a:xfrm>
        </p:spPr>
        <p:txBody>
          <a:bodyPr/>
          <a:lstStyle/>
          <a:p>
            <a:r>
              <a:rPr lang="ru-RU" dirty="0" smtClean="0">
                <a:solidFill>
                  <a:srgbClr val="6600FF"/>
                </a:solidFill>
                <a:latin typeface="Arno Pro Smbd SmText" pitchFamily="18" charset="0"/>
              </a:rPr>
              <a:t> </a:t>
            </a:r>
            <a:endParaRPr lang="ru-RU" dirty="0">
              <a:solidFill>
                <a:srgbClr val="6600FF"/>
              </a:solidFill>
              <a:latin typeface="Arno Pro Smbd SmText" pitchFamily="18" charset="0"/>
            </a:endParaRPr>
          </a:p>
        </p:txBody>
      </p:sp>
      <p:pic>
        <p:nvPicPr>
          <p:cNvPr id="2050" name="Picture 2" descr="DSC0920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279985"/>
            <a:ext cx="2116137" cy="267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Копия DSC0160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1815" y="1430101"/>
            <a:ext cx="2366516" cy="2369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Копия DSC016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352278"/>
            <a:ext cx="2060302" cy="2251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img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8948" y="3832242"/>
            <a:ext cx="2157718" cy="168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 descr="img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9312" y="4265195"/>
            <a:ext cx="1905596" cy="2196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9064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274638"/>
            <a:ext cx="6563072" cy="1143000"/>
          </a:xfrm>
        </p:spPr>
        <p:txBody>
          <a:bodyPr/>
          <a:lstStyle/>
          <a:p>
            <a:r>
              <a:rPr lang="ru-RU" dirty="0" smtClean="0">
                <a:solidFill>
                  <a:srgbClr val="6600FF"/>
                </a:solidFill>
                <a:latin typeface="Arno Pro Caption" pitchFamily="18" charset="0"/>
              </a:rPr>
              <a:t> </a:t>
            </a:r>
            <a:endParaRPr lang="ru-RU" dirty="0">
              <a:solidFill>
                <a:srgbClr val="6600FF"/>
              </a:solidFill>
              <a:latin typeface="Arno Pro Caption" pitchFamily="18" charset="0"/>
            </a:endParaRPr>
          </a:p>
        </p:txBody>
      </p:sp>
      <p:pic>
        <p:nvPicPr>
          <p:cNvPr id="3074" name="Picture 2" descr="null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077072"/>
            <a:ext cx="2242939" cy="2512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nul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340768"/>
            <a:ext cx="1989067" cy="2458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nul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3" y="1268760"/>
            <a:ext cx="3444579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 descr="nul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650" y="3973779"/>
            <a:ext cx="2023374" cy="2426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5787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</TotalTime>
  <Words>109</Words>
  <Application>Microsoft Office PowerPoint</Application>
  <PresentationFormat>Экран (4:3)</PresentationFormat>
  <Paragraphs>22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   </vt:lpstr>
      <vt:lpstr> </vt:lpstr>
      <vt:lpstr>Материалы и оборудование</vt:lpstr>
      <vt:lpstr>Презентация PowerPoint</vt:lpstr>
      <vt:lpstr>Рекомендации</vt:lpstr>
      <vt:lpstr> 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Редактор</dc:creator>
  <cp:lastModifiedBy>Пользователь Windows</cp:lastModifiedBy>
  <cp:revision>20</cp:revision>
  <dcterms:created xsi:type="dcterms:W3CDTF">2013-10-31T10:14:44Z</dcterms:created>
  <dcterms:modified xsi:type="dcterms:W3CDTF">2020-04-19T08:04:08Z</dcterms:modified>
</cp:coreProperties>
</file>