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5" r:id="rId9"/>
    <p:sldId id="266" r:id="rId10"/>
    <p:sldId id="267" r:id="rId11"/>
    <p:sldId id="281" r:id="rId12"/>
    <p:sldId id="280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>
      <p:cViewPr varScale="1">
        <p:scale>
          <a:sx n="65" d="100"/>
          <a:sy n="65" d="100"/>
        </p:scale>
        <p:origin x="-4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7658756-8FC5-492D-860F-8C3ADEE7C55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5E7625-5D9C-40DF-B4EE-9E9A895C56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9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8756-8FC5-492D-860F-8C3ADEE7C55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7625-5D9C-40DF-B4EE-9E9A895C5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0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8756-8FC5-492D-860F-8C3ADEE7C55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7625-5D9C-40DF-B4EE-9E9A895C5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5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8756-8FC5-492D-860F-8C3ADEE7C55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7625-5D9C-40DF-B4EE-9E9A895C5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1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8756-8FC5-492D-860F-8C3ADEE7C55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7625-5D9C-40DF-B4EE-9E9A895C5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7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8756-8FC5-492D-860F-8C3ADEE7C55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7625-5D9C-40DF-B4EE-9E9A895C56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9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8756-8FC5-492D-860F-8C3ADEE7C55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7625-5D9C-40DF-B4EE-9E9A895C5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2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8756-8FC5-492D-860F-8C3ADEE7C55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7625-5D9C-40DF-B4EE-9E9A895C5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4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8756-8FC5-492D-860F-8C3ADEE7C55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7625-5D9C-40DF-B4EE-9E9A895C5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8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8756-8FC5-492D-860F-8C3ADEE7C55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7625-5D9C-40DF-B4EE-9E9A895C56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718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8756-8FC5-492D-860F-8C3ADEE7C55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7625-5D9C-40DF-B4EE-9E9A895C5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8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7658756-8FC5-492D-860F-8C3ADEE7C55A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5E7625-5D9C-40DF-B4EE-9E9A895C5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3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996952"/>
            <a:ext cx="7741524" cy="307523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Урок в 1 классе</a:t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 по теме: </a:t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</a:rPr>
              <a:t>Разноцветные жуки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0" name="Picture 2" descr="http://img.espicture.ru/17/kartinki-jukov-nasekomyih--s-nazvaniyami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-28933"/>
            <a:ext cx="3672408" cy="2866983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142875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3768" y="1568202"/>
            <a:ext cx="142875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2.bp.blogspot.com/-iJjmIZE-jtw/VZMGRANtH8I/AAAAAAAAD5A/sW-ldCNpJ9Y/s1600/0_3cdeb_a10dda9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480214"/>
            <a:ext cx="7920880" cy="5663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8112" y="11967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Я нашла себе жука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На большой ромашке.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Не могу держать в руках.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Пусть сидит в кармашке.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Лапок шесть, а глазка два,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Трещинка на спинке,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Вот хорошая трава,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На, поешь травинку!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Ах, упал, упал из рук!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Нос измазал пылью!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Улетел зеленый жук,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Улетел на крыльях.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67" y="3717032"/>
            <a:ext cx="2864787" cy="22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26" y="404664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84168" y="170080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952328" cy="28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282751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34" y="332656"/>
            <a:ext cx="291872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14058"/>
            <a:ext cx="3456384" cy="326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.istockimg.com/file_thumbview_approve/9292684/3/stock-illustration-9292684-ladybug-on-lea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35499"/>
            <a:ext cx="3424226" cy="34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4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862"/>
          <a:stretch/>
        </p:blipFill>
        <p:spPr>
          <a:xfrm flipH="1">
            <a:off x="0" y="-28575"/>
            <a:ext cx="3888432" cy="36198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5" y="3656407"/>
            <a:ext cx="4427984" cy="3166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434" y="334826"/>
            <a:ext cx="2461211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5184" t="-2095" r="24448" b="2095"/>
          <a:stretch/>
        </p:blipFill>
        <p:spPr>
          <a:xfrm>
            <a:off x="6331688" y="850723"/>
            <a:ext cx="2826355" cy="5611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316" y="3584226"/>
            <a:ext cx="2309327" cy="32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kidor.ru/uploads/posts/2014-08/1406896868_mayskiy-zhuk-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-26918"/>
            <a:ext cx="7526070" cy="50173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500042"/>
            <a:ext cx="2543164" cy="19288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 майский жук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175114"/>
            <a:ext cx="8423194" cy="1538869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ru-RU" dirty="0"/>
              <a:t>Майский жук – весьма крупное насекомое с длиной тела достигающей в 3-4 см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ikidor.ru/uploads/posts/2014-12/1419189729_zhuk-nosor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378" y="-27384"/>
            <a:ext cx="7118534" cy="47456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2" y="3789040"/>
            <a:ext cx="2971792" cy="207170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/>
              <a:t>Жук-носорог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63272" y="4821121"/>
            <a:ext cx="5833872" cy="2856351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ru-RU" sz="2000" dirty="0"/>
              <a:t>Размеры жука-самца достигают 7 см, самок – 4 см. Тело у них массивное, продолговатое, выпуклое, с очень сильными лапками. Задними жук упирается, а передними копает землю. 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ikidor.ru/uploads/posts/2014-12/1419194586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4029"/>
            <a:ext cx="7416824" cy="4944549"/>
          </a:xfrm>
          <a:prstGeom prst="rect">
            <a:avLst/>
          </a:prstGeom>
          <a:noFill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ikidor.ru/uploads/posts/2014-07/1406544106_zhuk-olen-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346" y="-27385"/>
            <a:ext cx="7454062" cy="49693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8520" y="2760148"/>
            <a:ext cx="2605968" cy="19649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/>
              <a:t>Жук </a:t>
            </a:r>
            <a:br>
              <a:rPr lang="ru-RU" b="1" dirty="0"/>
            </a:br>
            <a:r>
              <a:rPr lang="ru-RU" b="1" dirty="0"/>
              <a:t>олень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230530"/>
            <a:ext cx="8229600" cy="1942886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Свое название жук-олень получил благодаря огромных челюстям, похожим на оленьи рога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69160"/>
            <a:ext cx="9144000" cy="191134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/>
              <a:t>Самки рогов не имеют. Они выглядят обычно, зато самцы – настоящие красавцы. Их главным украшением являются необычные рога, представляющие собой невероятно увеличенные верхние челюсти.  Самцы выделяются размерами, достигая вместе с рогами в длину около 7 - 8 см, при этом самки имеют более скромны размеры.</a:t>
            </a:r>
          </a:p>
        </p:txBody>
      </p:sp>
      <p:pic>
        <p:nvPicPr>
          <p:cNvPr id="17410" name="Picture 2" descr="http://wikidor.ru/uploads/posts/2014-07/140653966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203" y="-27384"/>
            <a:ext cx="6965205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Лучик света - энциклопедия для детей: насеком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5715008" cy="45720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2900354" cy="201135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/>
              <a:t>Божья </a:t>
            </a:r>
            <a:br>
              <a:rPr lang="ru-RU" b="1" dirty="0"/>
            </a:br>
            <a:r>
              <a:rPr lang="ru-RU" b="1" dirty="0"/>
              <a:t>коровка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805489"/>
            <a:ext cx="8229600" cy="1935879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/>
              <a:t> Мы знаем божью коровку как маленького красного жучка с чёрными точками. На самом деле это насекомое имеет очень разнообразную окраску. </a:t>
            </a:r>
            <a:br>
              <a:rPr lang="ru-RU" dirty="0"/>
            </a:br>
            <a:r>
              <a:rPr lang="ru-RU" dirty="0"/>
              <a:t>На первый взгляд эти жучки кажутся мирными, но большинство из них активные и прожорливые хищники.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p3dot.ru/images/art/4/2/f/6/b_42f678410f39f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-27384"/>
            <a:ext cx="6907215" cy="47525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803779"/>
            <a:ext cx="8229600" cy="2054221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/>
              <a:t>Они уничтожают массу различных вредителей сада и поля - тлей, червецов, щитовок, мелких личинок и куколок. За день этот хищник истребляет от 50 до 270 тлей, чем приносит огромную пользу хозяйству человека. 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143008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Сама же </a:t>
            </a:r>
            <a:r>
              <a:rPr lang="ru-RU" b="1" dirty="0"/>
              <a:t>божья коровка</a:t>
            </a:r>
            <a:r>
              <a:rPr lang="ru-RU" dirty="0"/>
              <a:t> несъедобна для большинства птиц и животных. </a:t>
            </a:r>
          </a:p>
        </p:txBody>
      </p:sp>
      <p:pic>
        <p:nvPicPr>
          <p:cNvPr id="23554" name="Picture 2" descr="http://vvkrav.narod.ru/olderfiles/5/111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-46880"/>
            <a:ext cx="6811120" cy="5411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6F424115-6543-47E1-B2CA-C08874245A2D}" vid="{E10265E6-503E-41D0-AA63-0BD2CBEDBD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109</TotalTime>
  <Words>139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Урок в 1 классе  по теме:  Разноцветные жуки</vt:lpstr>
      <vt:lpstr> майский жук </vt:lpstr>
      <vt:lpstr>Жук-носорог </vt:lpstr>
      <vt:lpstr>Презентация PowerPoint</vt:lpstr>
      <vt:lpstr>Жук  олень </vt:lpstr>
      <vt:lpstr>Презентация PowerPoint</vt:lpstr>
      <vt:lpstr>Божья  коровка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жуки</dc:title>
  <dc:creator>212</dc:creator>
  <cp:lastModifiedBy>Пользователь Windows</cp:lastModifiedBy>
  <cp:revision>23</cp:revision>
  <dcterms:created xsi:type="dcterms:W3CDTF">2016-04-20T11:23:04Z</dcterms:created>
  <dcterms:modified xsi:type="dcterms:W3CDTF">2020-05-20T09:49:10Z</dcterms:modified>
</cp:coreProperties>
</file>