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6" r:id="rId9"/>
    <p:sldId id="267" r:id="rId10"/>
    <p:sldId id="268" r:id="rId11"/>
    <p:sldId id="277" r:id="rId12"/>
    <p:sldId id="269" r:id="rId13"/>
    <p:sldId id="270" r:id="rId14"/>
    <p:sldId id="271" r:id="rId15"/>
    <p:sldId id="265" r:id="rId16"/>
    <p:sldId id="272" r:id="rId17"/>
    <p:sldId id="275" r:id="rId18"/>
    <p:sldId id="276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9" autoAdjust="0"/>
  </p:normalViewPr>
  <p:slideViewPr>
    <p:cSldViewPr>
      <p:cViewPr varScale="1">
        <p:scale>
          <a:sx n="73" d="100"/>
          <a:sy n="73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>Безопасное использование электроприборов в быту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1026" name="Picture 2" descr="C:\Documents and Settings\loa1\Рабочий стол\elekt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282" y="1600200"/>
            <a:ext cx="53274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2545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Электроприборы опасно трогать мокрыми руками.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C:\Documents and Settings\loa1\Рабочий стол\9345_html_m38e335f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0324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3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Запрещается: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- </a:t>
            </a:r>
            <a:r>
              <a:rPr lang="ru-RU" sz="2400" dirty="0">
                <a:latin typeface="Monotype Corsiva" pitchFamily="66" charset="0"/>
              </a:rPr>
              <a:t>пользоваться неисправными розетками, вилками, выключателями; 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- нагревательные приборы следует устанавливать только на несгораемые подставки;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- оставлять электроприборы включенными на время ухода из квартир и домов;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- устанавливать электробытовую технику вплотную к отопительным печам, батареям; 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-  использовать самодельные нагревательные приборы;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-</a:t>
            </a:r>
            <a:r>
              <a:rPr lang="ru-RU" sz="2400" dirty="0">
                <a:latin typeface="Monotype Corsiva" pitchFamily="66" charset="0"/>
              </a:rPr>
              <a:t>  завязывать в узлы провода, соединять их скруткой, заклеивать обоями, пропускать их через стены и перегородки без дополнительной изоляции;</a:t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- устанавливать включенные электрообогреватели вблизи легковоспламеняющихся вещей и предметов мебели, сушить на них одежду, обувь; </a:t>
            </a: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9660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Если погас свет, не надо включать электроприборы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Попроси взрослых вытащить все вилки из розеток. Если оставить электроприборы включенными, когда подадут свет, они смогут сгореть от резкого скачка напряжения!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156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По проводам идет очень сильное электричество!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Monotype Corsiva" pitchFamily="66" charset="0"/>
              </a:rPr>
              <a:t>Ни в коем случае не трогай сломанные приборы и розетки</a:t>
            </a:r>
            <a:r>
              <a:rPr lang="ru-RU" dirty="0" smtClean="0">
                <a:latin typeface="Monotype Corsiva" pitchFamily="66" charset="0"/>
              </a:rPr>
              <a:t>. Особенно </a:t>
            </a:r>
            <a:r>
              <a:rPr lang="ru-RU" dirty="0">
                <a:latin typeface="Monotype Corsiva" pitchFamily="66" charset="0"/>
              </a:rPr>
              <a:t>искрящие и </a:t>
            </a:r>
            <a:r>
              <a:rPr lang="ru-RU" dirty="0" smtClean="0">
                <a:latin typeface="Monotype Corsiva" pitchFamily="66" charset="0"/>
              </a:rPr>
              <a:t>неплотно </a:t>
            </a:r>
            <a:r>
              <a:rPr lang="ru-RU" dirty="0">
                <a:latin typeface="Monotype Corsiva" pitchFamily="66" charset="0"/>
              </a:rPr>
              <a:t>прикрученные розетки </a:t>
            </a:r>
          </a:p>
        </p:txBody>
      </p:sp>
    </p:spTree>
    <p:extLst>
      <p:ext uri="{BB962C8B-B14F-4D97-AF65-F5344CB8AC3E}">
        <p14:creationId xmlns:p14="http://schemas.microsoft.com/office/powerpoint/2010/main" xmlns="" val="248749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dirty="0">
                <a:latin typeface="Monotype Corsiva" pitchFamily="66" charset="0"/>
              </a:rPr>
              <a:t>Материалы из </a:t>
            </a:r>
            <a:r>
              <a:rPr lang="ru-RU" sz="2200" dirty="0" smtClean="0">
                <a:latin typeface="Monotype Corsiva" pitchFamily="66" charset="0"/>
              </a:rPr>
              <a:t>резины, дерева  </a:t>
            </a:r>
            <a:r>
              <a:rPr lang="ru-RU" sz="2200" dirty="0">
                <a:latin typeface="Monotype Corsiva" pitchFamily="66" charset="0"/>
              </a:rPr>
              <a:t>и пластмассы не проводят электрический ток и поэтому защищают вас от поражения </a:t>
            </a:r>
            <a:r>
              <a:rPr lang="ru-RU" sz="2200" dirty="0" smtClean="0">
                <a:latin typeface="Monotype Corsiva" pitchFamily="66" charset="0"/>
              </a:rPr>
              <a:t>электрическим </a:t>
            </a:r>
            <a:r>
              <a:rPr lang="ru-RU" sz="2200" dirty="0">
                <a:latin typeface="Monotype Corsiva" pitchFamily="66" charset="0"/>
              </a:rPr>
              <a:t>током</a:t>
            </a:r>
            <a:r>
              <a:rPr lang="ru-RU" dirty="0"/>
              <a:t>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6"/>
            <a:ext cx="2857500" cy="2857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204864"/>
            <a:ext cx="3775316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22108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7664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Monotype Corsiva" pitchFamily="66" charset="0"/>
              </a:rPr>
              <a:t>Коротко о ВАЖНОМ!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ПРАВИЛА!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Monotype Corsiva" pitchFamily="66" charset="0"/>
              </a:rPr>
              <a:t>1.Не тяни вилку за провод из розетки. При выключении электроприбора, придерживай корпус розетки рукой.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2</a:t>
            </a:r>
            <a:r>
              <a:rPr lang="ru-RU" sz="2000" dirty="0">
                <a:latin typeface="Monotype Corsiva" pitchFamily="66" charset="0"/>
              </a:rPr>
              <a:t>. Следи, чтобы кабель (шнур) электротехники был защищен от случайного повреждения.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3</a:t>
            </a:r>
            <a:r>
              <a:rPr lang="ru-RU" sz="2000" dirty="0">
                <a:latin typeface="Monotype Corsiva" pitchFamily="66" charset="0"/>
              </a:rPr>
              <a:t>. Следи, чтобы кабели или провода не соприкасались с металлическими, горячими, влажными и масляными поверхностями или предметами.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4</a:t>
            </a:r>
            <a:r>
              <a:rPr lang="ru-RU" sz="2000" dirty="0">
                <a:latin typeface="Monotype Corsiva" pitchFamily="66" charset="0"/>
              </a:rPr>
              <a:t>. Не допускай натяжения и перекручивания кабеля (шнура).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5</a:t>
            </a:r>
            <a:r>
              <a:rPr lang="ru-RU" sz="2000" dirty="0">
                <a:latin typeface="Monotype Corsiva" pitchFamily="66" charset="0"/>
              </a:rPr>
              <a:t>. Включай электротехнику только после ее установки в рабочее положение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>
                <a:latin typeface="Monotype Corsiva" pitchFamily="66" charset="0"/>
              </a:rPr>
              <a:t>6. Предохраняй электротехнику от ударов, падений, попаданий в нее грязи и воды.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7</a:t>
            </a:r>
            <a:r>
              <a:rPr lang="ru-RU" sz="2000" dirty="0">
                <a:latin typeface="Monotype Corsiva" pitchFamily="66" charset="0"/>
              </a:rPr>
              <a:t>. При появлении запаха или дыма, сильного шума или вибрации немедленно отключи электротехнику от электросети.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8</a:t>
            </a:r>
            <a:r>
              <a:rPr lang="ru-RU" sz="2000" dirty="0">
                <a:latin typeface="Monotype Corsiva" pitchFamily="66" charset="0"/>
              </a:rPr>
              <a:t>. </a:t>
            </a:r>
            <a:r>
              <a:rPr lang="ru-RU" sz="2000" b="1" u="sng" dirty="0">
                <a:solidFill>
                  <a:srgbClr val="FF0000"/>
                </a:solidFill>
                <a:latin typeface="Monotype Corsiva" pitchFamily="66" charset="0"/>
              </a:rPr>
              <a:t>Запрещается:</a:t>
            </a:r>
            <a:r>
              <a:rPr lang="ru-RU" sz="2000" dirty="0">
                <a:latin typeface="Monotype Corsiva" pitchFamily="66" charset="0"/>
              </a:rPr>
              <a:t> производить самостоятельно вскрытие и ремонт бытовой электротехники под напряжением; оставлять без присмотра включенную электротехнику.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8173207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Monotype Corsiva" pitchFamily="66" charset="0"/>
              </a:rPr>
              <a:t>Лучше всего с пожаром электроприбора справиться огнетушитель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Если огнетушителя нет!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Зови взрослых на помощь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Тушение!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Monotype Corsiva" pitchFamily="66" charset="0"/>
              </a:rPr>
              <a:t>при возгорании телевизора (другой аппаратуры или электробытового прибора) в первую очередь необходимо его отключить от электросети. Если после этого горение не прекратилось, накройте телевизор плотной тканью (ковриком, одеялом, пальто), чтобы прекратить доступ кислорода к пламени и остановить горение. Опасно тушить горящий телевизор водой, так как может произойти взрыв кинескопа</a:t>
            </a:r>
            <a:r>
              <a:rPr lang="ru-RU" b="1" dirty="0"/>
              <a:t>;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20889"/>
            <a:ext cx="20162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425455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Запомни «1»!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Люстры, бра, настольные лампы и другие осветительные приборы очищать от пыли можно только в выключенном состоянии сухой ветошью, находясь при этом на устойчивом не токопроводящем основании (например, на сухом деревянном табурете</a:t>
            </a:r>
            <a:r>
              <a:rPr lang="ru-RU" dirty="0" smtClean="0"/>
              <a:t>)</a:t>
            </a:r>
          </a:p>
          <a:p>
            <a:r>
              <a:rPr lang="ru-RU" dirty="0">
                <a:latin typeface="Monotype Corsiva" pitchFamily="66" charset="0"/>
              </a:rPr>
              <a:t>Недопустимо протирать влажной тряпкой лампы в горящем состоянии. Стеклянные плафоны и лампочки можно мыть, лишь сняв их со светильника, а устанавливать на место — только после полного высыхания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327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Запомни «2»!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Monotype Corsiva" pitchFamily="66" charset="0"/>
              </a:rPr>
              <a:t>Бытовые </a:t>
            </a:r>
            <a:r>
              <a:rPr lang="ru-RU" dirty="0" err="1">
                <a:latin typeface="Monotype Corsiva" pitchFamily="66" charset="0"/>
              </a:rPr>
              <a:t>электроводонагреватели</a:t>
            </a:r>
            <a:r>
              <a:rPr lang="ru-RU" dirty="0">
                <a:latin typeface="Monotype Corsiva" pitchFamily="66" charset="0"/>
              </a:rPr>
              <a:t> (чайники, самовары, кофеварки) заполнять водой можно только в том случае, если они отключены от электрической сети. В противном случае при попадании воды на их штепсельные разъемы или на места с поврежденной изоляцией человек может быть поражен током.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004312775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Загадки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Полюбуйся, посмотри —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Полюс северный внутри!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Там сверкают снег и лед,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Там сама зима живет.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Навсегда нам эту зиму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Привезли из магазина. </a:t>
            </a:r>
            <a:r>
              <a:rPr lang="ru-RU" b="1" i="1" dirty="0">
                <a:latin typeface="Monotype Corsiva" pitchFamily="66" charset="0"/>
              </a:rPr>
              <a:t>(Холодильник.)</a:t>
            </a:r>
            <a:endParaRPr lang="ru-RU" b="1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*    Есть у нас в квартире робот.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У него огромный хобот.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Любит робот чистоту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И гудит, как лайнер «ТУ».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Он охотно пыль глотает,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Не болеет, не чихает. </a:t>
            </a:r>
            <a:r>
              <a:rPr lang="ru-RU" b="1" i="1" dirty="0">
                <a:latin typeface="Monotype Corsiva" pitchFamily="66" charset="0"/>
              </a:rPr>
              <a:t>(Пылесос.)</a:t>
            </a:r>
            <a:endParaRPr lang="ru-RU" b="1" dirty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Monotype Corsiva" pitchFamily="66" charset="0"/>
              </a:rPr>
              <a:t>Я </a:t>
            </a:r>
            <a:r>
              <a:rPr lang="ru-RU" b="1" dirty="0">
                <a:latin typeface="Monotype Corsiva" pitchFamily="66" charset="0"/>
              </a:rPr>
              <a:t>не хвастая скажу: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Всех друзей омоложу!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Идут ко мне унылые —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С морщинками, со складками,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Уходят очень милые —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Веселые и гладкие!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Значит, я надежный друг,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Электрический ... </a:t>
            </a:r>
            <a:r>
              <a:rPr lang="ru-RU" b="1" i="1" dirty="0">
                <a:latin typeface="Monotype Corsiva" pitchFamily="66" charset="0"/>
              </a:rPr>
              <a:t>(утюг).</a:t>
            </a:r>
            <a:endParaRPr lang="ru-RU" b="1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*     Через поле и лесок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   Подается голосок.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  Он бежит по проводам —</a:t>
            </a:r>
          </a:p>
          <a:p>
            <a:pPr marL="0" indent="0">
              <a:buNone/>
            </a:pPr>
            <a:r>
              <a:rPr lang="ru-RU" b="1" dirty="0">
                <a:latin typeface="Monotype Corsiva" pitchFamily="66" charset="0"/>
              </a:rPr>
              <a:t>  Скажешь здесь, а слышно там. </a:t>
            </a:r>
            <a:r>
              <a:rPr lang="ru-RU" b="1" i="1" dirty="0">
                <a:latin typeface="Monotype Corsiva" pitchFamily="66" charset="0"/>
              </a:rPr>
              <a:t>(Телефон.)</a:t>
            </a:r>
            <a:endParaRPr lang="ru-RU" b="1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461422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Monotype Corsiva" pitchFamily="66" charset="0"/>
              </a:rPr>
              <a:t>Чем опасен электрический ток</a:t>
            </a:r>
            <a:r>
              <a:rPr lang="ru-RU" dirty="0" smtClean="0">
                <a:latin typeface="Monotype Corsiva" pitchFamily="66" charset="0"/>
              </a:rPr>
              <a:t>?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Электрический ток при прохождении через человеческое тело вызывает его нагрев и может привести к ожогу. 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При </a:t>
            </a:r>
            <a:r>
              <a:rPr lang="ru-RU" dirty="0">
                <a:latin typeface="Monotype Corsiva" pitchFamily="66" charset="0"/>
              </a:rPr>
              <a:t>электрических ожогах могут быть серьезно повреждены </a:t>
            </a:r>
            <a:r>
              <a:rPr lang="ru-RU" dirty="0" smtClean="0">
                <a:latin typeface="Monotype Corsiva" pitchFamily="66" charset="0"/>
              </a:rPr>
              <a:t>внутренние </a:t>
            </a:r>
            <a:r>
              <a:rPr lang="ru-RU" dirty="0">
                <a:latin typeface="Monotype Corsiva" pitchFamily="66" charset="0"/>
              </a:rPr>
              <a:t>ткани тела человека. Кроме того, поражение электрическим током может привести к остановке сердца или к остановке дыхания.</a:t>
            </a:r>
          </a:p>
          <a:p>
            <a:r>
              <a:rPr lang="ru-RU" dirty="0">
                <a:latin typeface="Monotype Corsiva" pitchFamily="66" charset="0"/>
              </a:rPr>
              <a:t>Чтобы этого не произошло, в повседневной жиз­ни необходимо соблюдать ряд общих правил без­опасного обращения с электричеством</a:t>
            </a:r>
          </a:p>
          <a:p>
            <a:endParaRPr lang="ru-RU" dirty="0"/>
          </a:p>
        </p:txBody>
      </p:sp>
      <p:pic>
        <p:nvPicPr>
          <p:cNvPr id="2050" name="Picture 2" descr="C:\Documents and Settings\loa1\Рабочий стол\post-85270-1271132910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982" y="1600200"/>
            <a:ext cx="32530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65149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801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88840"/>
            <a:ext cx="64807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2585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Электроприборы в быту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Электроприборы для обработки, хранения и приготовления пищи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584176"/>
            <a:ext cx="864096" cy="980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88840"/>
            <a:ext cx="1584176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5156">
            <a:off x="7276190" y="1809074"/>
            <a:ext cx="1478362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4449">
            <a:off x="4932040" y="3284984"/>
            <a:ext cx="1440160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116606"/>
            <a:ext cx="1949542" cy="11711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458952"/>
            <a:ext cx="1931203" cy="22535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8257">
            <a:off x="4708889" y="4782721"/>
            <a:ext cx="158417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993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Электробытовая техника для ухода за одеждой и уборки в доме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72816"/>
            <a:ext cx="2390800" cy="144629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00808"/>
            <a:ext cx="2232248" cy="151682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212976"/>
            <a:ext cx="2698852" cy="33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9977">
            <a:off x="6236563" y="3863057"/>
            <a:ext cx="2254054" cy="2156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1538">
            <a:off x="760564" y="3999476"/>
            <a:ext cx="2440195" cy="20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61882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Monotype Corsiva" pitchFamily="66" charset="0"/>
              </a:rPr>
              <a:t>Электробытовая техника для развлечений. Информационно-вычислительная техника.</a:t>
            </a:r>
            <a:br>
              <a:rPr lang="ru-RU" sz="2400" dirty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6889">
            <a:off x="311847" y="1623003"/>
            <a:ext cx="2861312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204864"/>
            <a:ext cx="3289548" cy="3029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762311"/>
            <a:ext cx="2932832" cy="1669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149080"/>
            <a:ext cx="3274979" cy="2596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60793">
            <a:off x="6458682" y="4493316"/>
            <a:ext cx="2546795" cy="1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6279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>
                <a:latin typeface="Monotype Corsiva" pitchFamily="66" charset="0"/>
              </a:rPr>
              <a:t>Электробытовая техника для поддержания микроклимата и персонального ухода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2664296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49355"/>
            <a:ext cx="2520280" cy="742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99906"/>
            <a:ext cx="1849388" cy="2289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068960"/>
            <a:ext cx="3267447" cy="3483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97589"/>
            <a:ext cx="1819275" cy="26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349550"/>
            <a:ext cx="2332286" cy="1615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021" y="4437112"/>
            <a:ext cx="175465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2183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Электроприборы для монтажных и ремонтных работ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val="288130268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Электрический ток не имеет ни вкуса,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ни цвета, ни запаха!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Первый </a:t>
            </a:r>
            <a:r>
              <a:rPr lang="ru-RU" b="1" dirty="0">
                <a:latin typeface="Monotype Corsiva" pitchFamily="66" charset="0"/>
              </a:rPr>
              <a:t>признак ненормальной работы электробытовых приборов - запах горелой резины или пластика, чрезмерный нагрев отдельных частей или прибора в целом, искрение. Обнаружив эти признаки, сразу выключите прибор, осторожно вытащив из розетки провод, или срочно обратитесь к взрослым.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862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 розетку можно вставлять только вилки электроприборов .Одна розетка-одна вилка! Если включить несколько мощный приборов в одну розетку, электрическая сеть может не выдержать .Старайся не злоупотреблять тройниками! Всегда проверяй, не греются ли они!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924944"/>
            <a:ext cx="2952328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52936"/>
            <a:ext cx="32600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768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669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Безопасное использование электроприборов в быту</vt:lpstr>
      <vt:lpstr>Чем опасен электрический ток?</vt:lpstr>
      <vt:lpstr>Электроприборы в быту</vt:lpstr>
      <vt:lpstr>Электробытовая техника для ухода за одеждой и уборки в доме</vt:lpstr>
      <vt:lpstr>Электробытовая техника для развлечений. Информационно-вычислительная техника. </vt:lpstr>
      <vt:lpstr>Электробытовая техника для поддержания микроклимата и персонального ухода</vt:lpstr>
      <vt:lpstr>Электроприборы для монтажных и ремонтных работ</vt:lpstr>
      <vt:lpstr>Электрический ток не имеет ни вкуса,  ни цвета, ни запаха!</vt:lpstr>
      <vt:lpstr>В розетку можно вставлять только вилки электроприборов .Одна розетка-одна вилка! Если включить несколько мощный приборов в одну розетку, электрическая сеть может не выдержать .Старайся не злоупотреблять тройниками! Всегда проверяй, не греются ли они!</vt:lpstr>
      <vt:lpstr>Электроприборы опасно трогать мокрыми руками.</vt:lpstr>
      <vt:lpstr>Запрещается:</vt:lpstr>
      <vt:lpstr>Если погас свет, не надо включать электроприборы </vt:lpstr>
      <vt:lpstr>По проводам идет очень сильное электричество! </vt:lpstr>
      <vt:lpstr>Материалы из резины, дерева  и пластмассы не проводят электрический ток и поэтому защищают вас от поражения электрическим током. </vt:lpstr>
      <vt:lpstr>Коротко о ВАЖНОМ!  ПРАВИЛА!</vt:lpstr>
      <vt:lpstr>Лучше всего с пожаром электроприбора справиться огнетушитель!</vt:lpstr>
      <vt:lpstr>Запомни «1»!</vt:lpstr>
      <vt:lpstr>Запомни «2»!</vt:lpstr>
      <vt:lpstr>Загадки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использование электроприборов в быту</dc:title>
  <cp:lastModifiedBy>Windows User</cp:lastModifiedBy>
  <cp:revision>19</cp:revision>
  <dcterms:modified xsi:type="dcterms:W3CDTF">2017-12-12T20:41:36Z</dcterms:modified>
</cp:coreProperties>
</file>