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i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3999" cy="6858000"/>
          </a:xfr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p44_stixi-pozharnaya-bezopasnost-dlya-detej-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3999" cy="6858000"/>
          </a:xfr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i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5556"/>
            <a:ext cx="9144000" cy="6852444"/>
          </a:xfr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test 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5990a473264aff5fcde42287adc74aa9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758782"/>
          </a:xfr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14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38517"/>
          </a:xfr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i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-52653"/>
            <a:ext cx="9144000" cy="6985001"/>
          </a:xfr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2059bdd8581c90cb59bf8e057d4f789c0b2adb8a.preview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-50952"/>
            <a:ext cx="9144000" cy="6876182"/>
          </a:xfr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1525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11305" y="-4191"/>
            <a:ext cx="9155305" cy="6862191"/>
          </a:xfr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PresentationFormat>Экран (4:3)</PresentationFormat>
  <Paragraphs>0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Office Theme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tishgeizer</cp:lastModifiedBy>
  <cp:revision>3</cp:revision>
  <dcterms:modified xsi:type="dcterms:W3CDTF">2013-11-06T03:46:08Z</dcterms:modified>
</cp:coreProperties>
</file>