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8" r:id="rId3"/>
    <p:sldId id="260" r:id="rId4"/>
    <p:sldId id="262" r:id="rId5"/>
    <p:sldId id="298" r:id="rId6"/>
    <p:sldId id="263" r:id="rId7"/>
    <p:sldId id="264" r:id="rId8"/>
    <p:sldId id="265" r:id="rId9"/>
    <p:sldId id="266" r:id="rId10"/>
    <p:sldId id="267" r:id="rId11"/>
    <p:sldId id="268" r:id="rId12"/>
    <p:sldId id="31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614392" cy="14425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12968" cy="172819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Героизм и отвага москвичей были отмечены высокими наградами, более 800 человек получили звание Героя Советского Союза.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память о наполненных беспримерным героизмом событиях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1958 г на поклонной горе на западе Москвы началось создание мемориального комплекса в память о  Великой Победе.</a:t>
            </a:r>
          </a:p>
          <a:p>
            <a:endParaRPr lang="ru-RU" dirty="0"/>
          </a:p>
        </p:txBody>
      </p:sp>
      <p:pic>
        <p:nvPicPr>
          <p:cNvPr id="6146" name="Picture 2" descr="Экскур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70485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130425"/>
            <a:ext cx="3744416" cy="1514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568952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него входят Центральный музей Великой Отечественной войны. Православный храм.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Религия, News Central at www.russiansanfran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900985" cy="53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640960" cy="16288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Мусульманская мечеть. 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       Еврейская синагога.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Moscow 3D - 3D-Панорамы в Москве - Мемориальная мечеть на Поклонной г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608512" cy="349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Поклонная гора в Моск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1780"/>
            <a:ext cx="4932040" cy="328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Почетное звание «Город – герой» утвердили в 1965 году в 20 – летнюю годовщину победы советских войск в Великой Отечественной войне. Его давали городам  Советского Союза, жители которого проявили героизм, стойкость и мужество в защите Родины в 1941-1945 г. участников сражений за город награждали медалями «За оборону», а в самом городе устанавливали обелиск. Городу – герою вручались высшие награды Советского Союза – орден Ленина и медаль «Золотая Звезда», которые изображались и на его знамени. Почетного звания удостоились 12 городов и одна крепость.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1982 Неизвестная история Новосибир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2736304" cy="2900483"/>
          </a:xfrm>
          <a:prstGeom prst="rect">
            <a:avLst/>
          </a:prstGeom>
          <a:noFill/>
        </p:spPr>
      </p:pic>
      <p:pic>
        <p:nvPicPr>
          <p:cNvPr id="16388" name="Picture 4" descr="Медаль &quot;Золотая Звезда&quot; Героя Советского Союза Портал о наградах, орденах и медалях России, СССР и стран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1872208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2446040" cy="2160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3717032"/>
            <a:ext cx="3816424" cy="2592288"/>
          </a:xfrm>
        </p:spPr>
        <p:txBody>
          <a:bodyPr>
            <a:normAutofit fontScale="47500" lnSpcReduction="20000"/>
          </a:bodyPr>
          <a:lstStyle/>
          <a:p>
            <a:endParaRPr lang="ru-RU" sz="5100" b="1" dirty="0" smtClean="0">
              <a:solidFill>
                <a:schemeClr val="tx1"/>
              </a:solidFill>
            </a:endParaRPr>
          </a:p>
          <a:p>
            <a:r>
              <a:rPr lang="ru-RU" sz="5100" b="1" dirty="0" smtClean="0">
                <a:solidFill>
                  <a:schemeClr val="tx1"/>
                </a:solidFill>
              </a:rPr>
              <a:t>В Москве  у Кремлевской стены, в Смоленске, Севастополе, Новороссийске есть аллеи памятных плит, посвященные городам –героям ВОВ.</a:t>
            </a:r>
          </a:p>
          <a:p>
            <a:endParaRPr lang="ru-RU" dirty="0"/>
          </a:p>
        </p:txBody>
      </p:sp>
      <p:pic>
        <p:nvPicPr>
          <p:cNvPr id="1029" name="Picture 5" descr="ОАО Кварцит Фотогалерея Похороны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067944" cy="27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Памятник городу-герою Мурманску г. Смоленск &quot;Аллея Городов-Г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9231"/>
            <a:ext cx="3756982" cy="31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%D0%9C%D0%B5%D0%BC%D0%BE%D1%80%D0%B8%D0%B0%D0%BB_%D0%B3%D0%BE%D1%80%D0%BE%D0%B4%D0%B0%D0%BC-%D0%B3%D0%B5%D1%80%D0%BE%D1%8F%D0%B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809" y="3789040"/>
            <a:ext cx="336239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МОСКВА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город-герой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03848" y="3356992"/>
            <a:ext cx="3384376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Ко дню города в Москве откроется Музей Геро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61662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Именно в битве под Москвой весь мир увидел первое в истории поражение </a:t>
            </a:r>
            <a:r>
              <a:rPr lang="en-US" sz="3200" b="1" dirty="0" smtClean="0">
                <a:solidFill>
                  <a:srgbClr val="002060"/>
                </a:solidFill>
              </a:rPr>
              <a:t>III</a:t>
            </a:r>
            <a:r>
              <a:rPr lang="ru-RU" sz="3200" b="1" dirty="0" smtClean="0">
                <a:solidFill>
                  <a:srgbClr val="002060"/>
                </a:solidFill>
              </a:rPr>
              <a:t> Рейха.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852936"/>
            <a:ext cx="3816424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p473_moskv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191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836712"/>
            <a:ext cx="3240360" cy="518457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Главнокомандующий Г.К.Жуков разработал план обороны главных дорог к городу и смог остановить наступление врага.</a:t>
            </a:r>
            <a:endParaRPr lang="ru-RU" sz="2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120280" cy="14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Глоссарий - список иностранных или малоупотребительных слов и терминов. . Часть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536504" cy="601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980728"/>
            <a:ext cx="3168352" cy="53285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Танковая дивизия М.Е.Катукова  не дала немцам взять город в кольцо.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3384376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Костя Товпышко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28" y="548680"/>
            <a:ext cx="4357271" cy="58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5517232"/>
            <a:ext cx="7776864" cy="86409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Дивизия И.В.Панфилова шесть дней отражала танковые атаки неприятеля около Волоколамска.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828600" y="0"/>
            <a:ext cx="4392488" cy="48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WIKI.RU: Подвиг бойцов дивизии генерала Панфил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97590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За нашу советскую Родину! . - БИТВА ЗА МОСКВУ. . ЧАСТЬ 5. НА ПОЛЯХ СРАЖЕНИЙ (ПРОДОЛЖЕНИЕ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028" y="260648"/>
            <a:ext cx="50639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          Почетное звание «Город – герой» утвердили в 1965 году в 20 – летнюю годовщину победы советских войск в Великой Отечественной войне. Его давали городам  Советского Союза, жители которого проявили героизм, стойкость и мужество в защите Родины в 1941-1945 г. участников сражений за город награждали медалями «За оборону», а в самом городе устанавливали обелиск. Городу – герою вручались высшие награды Советского Союза – орден Ленина и медаль «Золотая Звезда», которые изображались и на его знамени. Почетного звания удостоились 12 городов и одна крепость. </vt:lpstr>
      <vt:lpstr>Слайд 3</vt:lpstr>
      <vt:lpstr>Слайд 4</vt:lpstr>
      <vt:lpstr>МОСКВА  город-герой</vt:lpstr>
      <vt:lpstr>Именно в битве под Москвой весь мир увидел первое в истории поражение III Рейха. </vt:lpstr>
      <vt:lpstr>Главнокомандующий Г.К.Жуков разработал план обороны главных дорог к городу и смог остановить наступление врага.</vt:lpstr>
      <vt:lpstr>Танковая дивизия М.Е.Катукова  не дала немцам взять город в кольцо.</vt:lpstr>
      <vt:lpstr>Дивизия И.В.Панфилова шесть дней отражала танковые атаки неприятеля около Волоколамска.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59</cp:revision>
  <dcterms:created xsi:type="dcterms:W3CDTF">2015-04-14T08:27:46Z</dcterms:created>
  <dcterms:modified xsi:type="dcterms:W3CDTF">2015-04-19T17:47:49Z</dcterms:modified>
</cp:coreProperties>
</file>