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6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640960" cy="122413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ВОЛГОГРАД   город-герой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(В годы войны Сталинград, переименован в 1961 г.)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6552728" cy="1080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Именем этого города названо самое значимое и грандиозное сражение в </a:t>
            </a:r>
            <a:r>
              <a:rPr lang="ru-RU" b="1" dirty="0" err="1" smtClean="0">
                <a:solidFill>
                  <a:schemeClr val="tx1"/>
                </a:solidFill>
              </a:rPr>
              <a:t>хх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. – Сталинградская битва.</a:t>
            </a:r>
          </a:p>
        </p:txBody>
      </p:sp>
      <p:pic>
        <p:nvPicPr>
          <p:cNvPr id="35842" name="Picture 2" descr="The city of Volgograd was founded more than 400 years ago - a - 29 Декабря 2014 - Blog - Pav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9"/>
            <a:ext cx="5904656" cy="41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806080" cy="938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280920" cy="17281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Сообщения с ним шло только по воздуху и через Ладожское озеро. Путь по воде, а зимой – по льду был назван «Дорогой жизни». С ноября 1941 г., когда началась голодная блокада, по нему доставляли продукты, лекарства, боеприпасы и вывозили больных и раненых.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5058" name="Picture 2" descr="Саралиевы : Группа по интересам :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2501" cy="3384376"/>
          </a:xfrm>
          <a:prstGeom prst="rect">
            <a:avLst/>
          </a:prstGeom>
          <a:noFill/>
        </p:spPr>
      </p:pic>
      <p:pic>
        <p:nvPicPr>
          <p:cNvPr id="45060" name="Picture 4" descr="Презентация о городе ленинграде городе гер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68312"/>
            <a:ext cx="4684520" cy="337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1"/>
            <a:ext cx="2016224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352928" cy="1224136"/>
          </a:xfrm>
        </p:spPr>
        <p:txBody>
          <a:bodyPr>
            <a:normAutofit fontScale="32500" lnSpcReduction="20000"/>
          </a:bodyPr>
          <a:lstStyle/>
          <a:p>
            <a:endParaRPr lang="ru-RU" sz="5000" b="1" dirty="0" smtClean="0">
              <a:solidFill>
                <a:schemeClr val="tx1"/>
              </a:solidFill>
            </a:endParaRPr>
          </a:p>
          <a:p>
            <a:r>
              <a:rPr lang="ru-RU" sz="5000" b="1" dirty="0" smtClean="0">
                <a:solidFill>
                  <a:schemeClr val="tx1"/>
                </a:solidFill>
              </a:rPr>
              <a:t>На защиту города встали рабочие, городская милиция,  моряки Волжской военной флотилии, курсанты военных училищ. После налета вражеской авиации начались пожары, из разрушенных нефтехранилищ горящая нефть вытекала в Волгу. В тяжелых условиях проходила эвакуация населения и предприятий.</a:t>
            </a:r>
          </a:p>
          <a:p>
            <a:endParaRPr lang="ru-RU" dirty="0"/>
          </a:p>
        </p:txBody>
      </p:sp>
      <p:pic>
        <p:nvPicPr>
          <p:cNvPr id="36866" name="Picture 2" descr="Чуйков Василий Иванович: Фотогалер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Ягоды годжи народное ополчение москвы 1941 Худеем вмест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563" y="0"/>
            <a:ext cx="332386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Все эффекты &quot;Сталинграда&quot;: компьютерная графика в фильме Федора Бондарчука / VFX в кино / Polycloud - CG &amp; VF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636912"/>
            <a:ext cx="5760640" cy="27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910388" cy="29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oisav: Горели небо и земл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74" y="4005064"/>
            <a:ext cx="44910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88640"/>
            <a:ext cx="4418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Молодеж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41408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7"/>
            <a:ext cx="2952328" cy="1368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136904" cy="15121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План немцев по молниеносному захвату города провалился. Наши войска не дали врагу открыть путь к Кавказу, к запасам нефти, завладеть важными территориями на юге России. Битва за Сталинград показала, что наша армия может успешно сопротивляться германским захватчикам.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8920" name="Picture 8" descr="Проходной балл 2014 сталинград после войны фото Поступаем вм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2629863"/>
          </a:xfrm>
          <a:prstGeom prst="rect">
            <a:avLst/>
          </a:prstGeom>
          <a:noFill/>
        </p:spPr>
      </p:pic>
      <p:pic>
        <p:nvPicPr>
          <p:cNvPr id="38922" name="Picture 10" descr="Сталинград после сражений, Восточный фронт, Вторая мировая, Скачать Обои 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132856"/>
            <a:ext cx="4427984" cy="2871481"/>
          </a:xfrm>
          <a:prstGeom prst="rect">
            <a:avLst/>
          </a:prstGeom>
          <a:noFill/>
        </p:spPr>
      </p:pic>
      <p:pic>
        <p:nvPicPr>
          <p:cNvPr id="38924" name="Picture 12" descr="Памятники сталинграда фото &quot; Лучшие фотографии со всего ми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595" y="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5589240"/>
            <a:ext cx="8964488" cy="12687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Известнейший военный памятник Сталинграда – Мамаев курган, «главная высота России», на которой происходили самые ожесточенные бои за город. На кургане воздвигнута одна из высочайших статуй мира «Родина-мать зовет!»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62464" cy="1226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352928" cy="11521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Напротив установлена скульптура воинам-защитникам «Стоять насмерть!»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63" name="Picture 3" descr="volgog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92888" cy="53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640960" cy="1800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Город –герой Ленинград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(Ныне Санкт-Петербург, переименован в 1991 г.)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336704" cy="12961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ряду городов-героев Ленинград стоит на особом месте – он единственный пережил почти трехлетнюю блокаду (872 дня), но так и не сдался врагу.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987" name="Picture 3" descr="p473_lening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61206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130425"/>
            <a:ext cx="2664296" cy="1010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568952" cy="1728192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Летом 1941 г. немецкие войска начали сжимать кольцо вокруг Ленинграда. Маршалу Г.К.Жукову удалось остановить продвижение фашистской армии, но враг решил Ленинград осадой и перерезал дороги и железнодорожные пути к городу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6087" name="Picture 7" descr="Блокада Ленин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704856" cy="51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ы в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48" y="476672"/>
            <a:ext cx="866898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ВОЛГОГРАД   город-герой  (В годы войны Сталинград, переименован в 1961 г.)</vt:lpstr>
      <vt:lpstr>Слайд 2</vt:lpstr>
      <vt:lpstr>Слайд 3</vt:lpstr>
      <vt:lpstr>Слайд 4</vt:lpstr>
      <vt:lpstr>Слайд 5</vt:lpstr>
      <vt:lpstr>Слайд 6</vt:lpstr>
      <vt:lpstr>Город –герой Ленинград (Ныне Санкт-Петербург, переименован в 1991 г.)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56</cp:revision>
  <dcterms:created xsi:type="dcterms:W3CDTF">2015-04-14T08:27:46Z</dcterms:created>
  <dcterms:modified xsi:type="dcterms:W3CDTF">2015-04-19T17:58:04Z</dcterms:modified>
</cp:coreProperties>
</file>