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5" r:id="rId5"/>
    <p:sldId id="294" r:id="rId6"/>
    <p:sldId id="297" r:id="rId7"/>
    <p:sldId id="299" r:id="rId8"/>
    <p:sldId id="300" r:id="rId9"/>
    <p:sldId id="301" r:id="rId10"/>
    <p:sldId id="302" r:id="rId11"/>
    <p:sldId id="30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382144" cy="10825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280920" cy="1656184"/>
          </a:xfrm>
        </p:spPr>
        <p:txBody>
          <a:bodyPr>
            <a:normAutofit fontScale="77500" lnSpcReduction="20000"/>
          </a:bodyPr>
          <a:lstStyle/>
          <a:p>
            <a:r>
              <a:rPr lang="ru-RU" sz="3300" b="1" dirty="0" smtClean="0">
                <a:solidFill>
                  <a:schemeClr val="tx1"/>
                </a:solidFill>
              </a:rPr>
              <a:t>Жители и защитники Ленинграда заплатили страшную цену за удержание города: по разным оценкам, погибло более половины жителей, причем только 3% - в боевых действиях, а 97% - от голода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4035" name="Picture 3" descr="Блокадный Ленинград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3240360" cy="463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МОИ МОРСКИЕ РАССКАЗ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692696"/>
            <a:ext cx="4987159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102224" cy="17306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188640"/>
            <a:ext cx="3168352" cy="6336704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самой цитадели немало памятным военных событиям. Скульптурная композиция «Жажда» символизирует один из самых драматических эпизодов обороны – острую нехватку воды в жаркое лето 1941 г Водопровод был  выведен из строя, а подступы к реке перекрыл враг. Много защитников крепости погибло, пытаясь добыть драгоценную влагу.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2227" name="Picture 3" descr="Память как предупреждение - Издательский дом Биробидж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715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348880"/>
            <a:ext cx="3240360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047" y="5517232"/>
            <a:ext cx="8650433" cy="1080120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Главный памятник музея обороны Брестской крепости – монумент «Мужество», вблизи которого никогда не угасает Вечный огонь Славы.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В настоящее время Брест – город в республике Беларусь.</a:t>
            </a:r>
          </a:p>
          <a:p>
            <a:endParaRPr lang="ru-RU" dirty="0"/>
          </a:p>
        </p:txBody>
      </p:sp>
      <p:pic>
        <p:nvPicPr>
          <p:cNvPr id="51203" name="Picture 3" descr="Депутаты раскритиковали CNN - 6 Февраля 2014 - Наша Планета.Мир вокруг нас - Наша Планета.Мир вокруг н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7668344" cy="511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2734072" cy="7225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733256"/>
            <a:ext cx="8208912" cy="1124744"/>
          </a:xfrm>
        </p:spPr>
        <p:txBody>
          <a:bodyPr>
            <a:normAutofit fontScale="70000" lnSpcReduction="20000"/>
          </a:bodyPr>
          <a:lstStyle/>
          <a:p>
            <a:r>
              <a:rPr lang="ru-RU" sz="3300" b="1" dirty="0" smtClean="0">
                <a:solidFill>
                  <a:schemeClr val="tx1"/>
                </a:solidFill>
              </a:rPr>
              <a:t>Морозы в первую зиму были суровыми, а отопление в домах не работало. Несмотря на колоссальную смертность, истощенность войск и населения город все-таки выстоял.</a:t>
            </a:r>
          </a:p>
          <a:p>
            <a:endParaRPr lang="ru-RU" dirty="0"/>
          </a:p>
        </p:txBody>
      </p:sp>
      <p:pic>
        <p:nvPicPr>
          <p:cNvPr id="43010" name="Picture 2" descr="Ролики из категории &quot;Война&quot; - Всё о войне и сражения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860032" cy="3289113"/>
          </a:xfrm>
          <a:prstGeom prst="rect">
            <a:avLst/>
          </a:prstGeom>
          <a:noFill/>
        </p:spPr>
      </p:pic>
      <p:pic>
        <p:nvPicPr>
          <p:cNvPr id="43012" name="Picture 4" descr="Весёлые ребята : &quot;...Сегодня в городе - салют! . Сегодня ленинградцы плачут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348880"/>
            <a:ext cx="5364088" cy="3202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Обелиск в честь 40-летия победы в Великой Отечественной войне. . - Смольнинское, Центральный район, Санкт-Петербург, Россия. . 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4608512" cy="5885472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580112" y="404664"/>
            <a:ext cx="3106688" cy="525658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dirty="0" smtClean="0"/>
              <a:t>В память о массовом героизме участников обороны установлены обелиск «Городу герою Ленинграду» на площади Восстания.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Отзыв о Дорога жизни на Ладожском озере (Россия, Ленинградск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912768" cy="51845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2241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Обелиск на берегу Ладожского озера </a:t>
            </a:r>
            <a:br>
              <a:rPr lang="ru-RU" sz="2400" b="1" dirty="0" smtClean="0"/>
            </a:br>
            <a:r>
              <a:rPr lang="ru-RU" sz="2400" b="1" dirty="0" smtClean="0"/>
              <a:t>«Разорванное кольцо»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3356992"/>
            <a:ext cx="4464496" cy="30243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Пискарёвское кладбище.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Монумент</a:t>
            </a:r>
            <a:br>
              <a:rPr lang="ru-RU" sz="2400" b="1" dirty="0" smtClean="0"/>
            </a:br>
            <a:r>
              <a:rPr lang="ru-RU" sz="2400" b="1" dirty="0" smtClean="0"/>
              <a:t> «Мать - Родина»</a:t>
            </a:r>
            <a:endParaRPr lang="ru-RU" sz="2400" b="1" dirty="0"/>
          </a:p>
        </p:txBody>
      </p:sp>
      <p:pic>
        <p:nvPicPr>
          <p:cNvPr id="49160" name="Picture 8" descr="Монумент - ร ป ภ า พ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960440" cy="5937761"/>
          </a:xfrm>
          <a:prstGeom prst="rect">
            <a:avLst/>
          </a:prstGeom>
          <a:noFill/>
        </p:spPr>
      </p:pic>
      <p:pic>
        <p:nvPicPr>
          <p:cNvPr id="49162" name="Picture 10" descr="http://old.r78.nalog.ru/ns/4039170/img/142206/Original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7646" y="692696"/>
            <a:ext cx="473635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352928" cy="11521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БРЕСТ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город-герой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640960" cy="12961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Брестская крепость, первой принявшая удар немецко-фашистских войск, - один из самых ярких символов мужества на войне. Потери немецкой армии только на подступах к Бресту за первую неделю боев были колоссальными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9156" name="Picture 4" descr="Город- герой Брест.Серия репортажей о городах героях., сообщество: Туристическое сообще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52565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640960" cy="136815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Обычными боевыми средствами взять Брест не удалось. Для уничтожения защитников гитлеровцам пришлось использовать особые виды вооружения: тяжелые авиабомбы и крупнокалиберные  орудия.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5298" name="Picture 2" descr="ЖИВАЯ ЭТИКА (АГНИ ЙОГА). . Форум &quot;ФЕНИКС&quot; * Просмотр темы - 22 июня 1941 года - начало Великой Отечественной Вой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06489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89040"/>
            <a:ext cx="8455968" cy="1080120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/>
              <a:t>       Капитан Иван Николаевич </a:t>
            </a:r>
            <a:r>
              <a:rPr lang="ru-RU" sz="1800" b="1" i="1" dirty="0" err="1" smtClean="0"/>
              <a:t>Зубачёв</a:t>
            </a:r>
            <a:r>
              <a:rPr lang="ru-RU" sz="1800" b="1" i="1" dirty="0" smtClean="0"/>
              <a:t>.                                        Комиссар 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                                                                               Фомин Ефим Моисеевич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13176"/>
            <a:ext cx="8424936" cy="16561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Гарнизон крепости под командованием капитана </a:t>
            </a:r>
            <a:r>
              <a:rPr lang="ru-RU" sz="2400" b="1" dirty="0" err="1" smtClean="0">
                <a:solidFill>
                  <a:schemeClr val="tx1"/>
                </a:solidFill>
              </a:rPr>
              <a:t>И.Н.Зубачева</a:t>
            </a:r>
            <a:r>
              <a:rPr lang="ru-RU" sz="2400" b="1" dirty="0" smtClean="0">
                <a:solidFill>
                  <a:schemeClr val="tx1"/>
                </a:solidFill>
              </a:rPr>
              <a:t> и полкового комиссара Е.М.Фомина неделю сдерживал натиск целой дивизии, которую поддерживали артиллерия и авиация.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4273" name="Picture 1" descr="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736304" cy="369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Фомин Ефим Моисеевич 1940г.. Защитники брестской крепости. Фото, биография. Брес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0648"/>
            <a:ext cx="25202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166120" cy="7945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8496944" cy="1008112"/>
          </a:xfrm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chemeClr val="tx1"/>
                </a:solidFill>
              </a:rPr>
              <a:t>Одна из надписей в крепости гласит: «Я умираю, но не сдаюсь. Прощай, Родина. 20/</a:t>
            </a:r>
            <a:r>
              <a:rPr lang="en-US" sz="2400" b="1" smtClean="0">
                <a:solidFill>
                  <a:schemeClr val="tx1"/>
                </a:solidFill>
              </a:rPr>
              <a:t>VII-</a:t>
            </a:r>
            <a:r>
              <a:rPr lang="ru-RU" sz="2400" b="1" smtClean="0">
                <a:solidFill>
                  <a:schemeClr val="tx1"/>
                </a:solidFill>
              </a:rPr>
              <a:t>1941»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3250" name="Picture 2" descr="http://www.fire-of-war.ru/Brest-fortress/p1156/i0459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4332735" cy="3024336"/>
          </a:xfrm>
          <a:prstGeom prst="rect">
            <a:avLst/>
          </a:prstGeom>
          <a:noFill/>
        </p:spPr>
      </p:pic>
      <p:pic>
        <p:nvPicPr>
          <p:cNvPr id="53251" name="Picture 3" descr="Форум Амур.инфо: форум Благовещенска и Амурской области: Стихи о войне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08920"/>
            <a:ext cx="46461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282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В память о массовом героизме участников обороны установлены обелиск «Городу герою Ленинграду» на площади Восстания.</vt:lpstr>
      <vt:lpstr>Обелиск на берегу Ладожского озера  «Разорванное кольцо»</vt:lpstr>
      <vt:lpstr>Пискарёвское кладбище.  Монумент  «Мать - Родина»</vt:lpstr>
      <vt:lpstr>БРЕСТ город-герой</vt:lpstr>
      <vt:lpstr>Слайд 7</vt:lpstr>
      <vt:lpstr>       Капитан Иван Николаевич Зубачёв.                                        Комиссар                                                                                                      Фомин Ефим Моисеевич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Галюня</dc:creator>
  <cp:lastModifiedBy>Галюня</cp:lastModifiedBy>
  <cp:revision>54</cp:revision>
  <dcterms:created xsi:type="dcterms:W3CDTF">2015-04-14T08:27:46Z</dcterms:created>
  <dcterms:modified xsi:type="dcterms:W3CDTF">2015-04-19T18:01:09Z</dcterms:modified>
</cp:coreProperties>
</file>