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EAA02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5870" y="548609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EAA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977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374900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544098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504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49372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312359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49372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312359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4286256"/>
            <a:ext cx="7772400" cy="1223589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FFFF00"/>
                </a:solidFill>
              </a:rPr>
              <a:t>Всемирный день кошек.</a:t>
            </a:r>
            <a:endParaRPr lang="en-US" sz="5400" i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Говорят, что кошка и собака – враги. Даже сказки об этом есть. Но все это не так. Кошка и собака могут жить мирно в одной квартире. И всегда кошка сама ищет дружбы с собакой. И если они подружатся, то такие игры затевают…</a:t>
            </a:r>
            <a:b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Вот только кошки любят делать собакам разные мелкие пакости.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Админ\Desktop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322576"/>
            <a:ext cx="4621469" cy="3535424"/>
          </a:xfrm>
          <a:prstGeom prst="rect">
            <a:avLst/>
          </a:prstGeom>
          <a:noFill/>
        </p:spPr>
      </p:pic>
      <p:pic>
        <p:nvPicPr>
          <p:cNvPr id="8195" name="Picture 3" descr="C:\Users\Админ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96" y="3071810"/>
            <a:ext cx="4576704" cy="2533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Админ\Desktop\0_1b005_1d94bded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4169883" cy="3060694"/>
          </a:xfrm>
          <a:prstGeom prst="rect">
            <a:avLst/>
          </a:prstGeom>
          <a:noFill/>
        </p:spPr>
      </p:pic>
      <p:pic>
        <p:nvPicPr>
          <p:cNvPr id="9219" name="Picture 3" descr="C:\Users\Админ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428868"/>
            <a:ext cx="3027315" cy="417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кошек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великолепный праздник для любителей этих милых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Всемирный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день кошек нигде не отмечен как официальный праздник, тем не менее, празднуют его любители этих умных животных достаточно широко. Отчасти это потому, что кошки всегда были самыми любимыми и популярными домашними животными. Их держат почти половина жителей планеты. У каждой кошки свой характер, поэтому к ней необходимо относиться уважительно и ни в коем случае не приказывать. Каждая кошка любит, когда ее хвалят за хорошее поведение. Кошки являются большими любительницами нежностей, особенно им приятно, когда их гладят по шее, за ушками и по подбородку. Давайте пожелаем вместе в этот день всем кошкам теплого дома и любящих хозяев, здоровья и игривого настроения!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5721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Жили-были два кота,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Восемь лапок, два хвоста.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Подрались между собой серые коты,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Поднялись у них трубой серые хвосты.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Бились днем и ночью,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Прочь летели клочья,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остались от котов только кончики хвостов.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Видите ли, братцы, как опасно драться!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Самуил Маршак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Админ\Desktop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7" y="1684638"/>
            <a:ext cx="4786314" cy="3915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Цап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Царапыч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это кот,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 жилец квартирный.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давно у нас живет,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большой и смирный.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зовем мы не спроста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Цап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Царапычем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кота.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Наступи на хвост ему-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 узнаешь, почему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2050" name="Picture 2" descr="C:\Users\Админ\Desktop\1198046_koshka-kogot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904" y="214291"/>
            <a:ext cx="3856447" cy="2571768"/>
          </a:xfrm>
          <a:prstGeom prst="rect">
            <a:avLst/>
          </a:prstGeom>
          <a:noFill/>
        </p:spPr>
      </p:pic>
      <p:pic>
        <p:nvPicPr>
          <p:cNvPr id="2051" name="Picture 3" descr="C:\Users\Админ\Desktop\72139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00372"/>
            <a:ext cx="3690940" cy="3690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142852"/>
            <a:ext cx="7329839" cy="567698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Кошка очень любит своих котят. И, хотя котят у кошки много, может быть четыре или шесть, мама кошка заботится о каждом. Кормит малышей молоком, вылизывает им шерсть.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koshka-s-kotyatami-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902277"/>
            <a:ext cx="4300276" cy="2955723"/>
          </a:xfrm>
          <a:prstGeom prst="rect">
            <a:avLst/>
          </a:prstGeom>
          <a:noFill/>
        </p:spPr>
      </p:pic>
      <p:pic>
        <p:nvPicPr>
          <p:cNvPr id="3075" name="Picture 3" descr="C:\Users\Админ\Desktop\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4967" y="2357430"/>
            <a:ext cx="4699033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69770"/>
            <a:ext cx="8229600" cy="177347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Кошки любят мясо и рыбу, молоко, но едят и овощи тоже. Едят даже траву, которая помогает кошкам полечить живот. Увидев мышь или воробья, кошка осторожно приближается, пригнувшись к земле и прыгает, чтобы их поймать.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0be203179124ce107d0920c83efabd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3429024" cy="3429024"/>
          </a:xfrm>
          <a:prstGeom prst="rect">
            <a:avLst/>
          </a:prstGeom>
          <a:noFill/>
        </p:spPr>
      </p:pic>
      <p:pic>
        <p:nvPicPr>
          <p:cNvPr id="4099" name="Picture 3" descr="C:\Users\Админ\Desktop\depositphotos_9340936-A-pet-cat-eating-fresh-gr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357562"/>
            <a:ext cx="4850026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всех кошек есть усы, лапы, ушки, хвостик. 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Все они покрыты шерстью. Только вот шерсть у них разная: есть длинная, пушистая, как у этой кошки, а есть кошки гладкошерстные, как эта. И цвет шерсти у них разный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667138"/>
            <a:ext cx="4786294" cy="3190862"/>
          </a:xfrm>
          <a:prstGeom prst="rect">
            <a:avLst/>
          </a:prstGeom>
          <a:noFill/>
        </p:spPr>
      </p:pic>
      <p:pic>
        <p:nvPicPr>
          <p:cNvPr id="5123" name="Picture 3" descr="C:\Users\Админ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714620"/>
            <a:ext cx="4857752" cy="3505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69770"/>
            <a:ext cx="8229600" cy="19877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кошки хороший слух. У нее не просто ушки, а очень подвижные ушки. Она их свободно поворачивает в разные стороны: туда-сюда, туда-сюда…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кошка обладает удивительной способностью – она слышит только то, что ей надо. А на неинтересные для нее звуки, она не реагирует. Так она может услышать тихие шаги мыши, и не проснуться от выстрела.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Админ\Desktop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3558957"/>
            <a:ext cx="4000496" cy="3086320"/>
          </a:xfrm>
          <a:prstGeom prst="rect">
            <a:avLst/>
          </a:prstGeom>
          <a:noFill/>
        </p:spPr>
      </p:pic>
      <p:pic>
        <p:nvPicPr>
          <p:cNvPr id="6148" name="Picture 4" descr="C:\Users\Админ\Desktop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43314"/>
            <a:ext cx="450059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Кошки – чистюли. Они постоянно вылизывают себя, но не потому, что ждут гостей.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Чистота для кошки – вопрос жизни! Надо, чтобы чуткие мыши    не только кошку не увидели, но и не почуяли! Не поймаю – не съем! Не съем – умру с голоду!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\Desktop\4343790144fc9c86cb8c8eef49887b89_i-7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3967311" cy="3643314"/>
          </a:xfrm>
          <a:prstGeom prst="rect">
            <a:avLst/>
          </a:prstGeom>
          <a:noFill/>
        </p:spPr>
      </p:pic>
      <p:pic>
        <p:nvPicPr>
          <p:cNvPr id="7171" name="Picture 3" descr="C:\Users\Админ\Desktop\kot_smetannyj_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071810"/>
            <a:ext cx="4714855" cy="3536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227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Всемирный день кошек.</vt:lpstr>
      <vt:lpstr>Slide Title</vt:lpstr>
      <vt:lpstr>Презентация PowerPoint</vt:lpstr>
      <vt:lpstr>Презентация PowerPoint</vt:lpstr>
      <vt:lpstr>Презентация PowerPoint</vt:lpstr>
      <vt:lpstr>Кошки любят мясо и рыбу, молоко, но едят и овощи тоже. Едят даже траву, которая помогает кошкам полечить живот. Увидев мышь или воробья, кошка осторожно приближается, пригнувшись к земле и прыгает, чтобы их поймать.</vt:lpstr>
      <vt:lpstr>У всех кошек есть усы, лапы, ушки, хвостик.   Все они покрыты шерстью. Только вот шерсть у них разная: есть длинная, пушистая, как у этой кошки, а есть кошки гладкошерстные, как эта. И цвет шерсти у них разный</vt:lpstr>
      <vt:lpstr>У кошки хороший слух. У нее не просто ушки, а очень подвижные ушки. Она их свободно поворачивает в разные стороны: туда-сюда, туда-сюда… Но кошка обладает удивительной способностью – она слышит только то, что ей надо. А на неинтересные для нее звуки, она не реагирует. Так она может услышать тихие шаги мыши, и не проснуться от выстрела. </vt:lpstr>
      <vt:lpstr>Кошки – чистюли. Они постоянно вылизывают себя, но не потому, что ждут гостей.  Чистота для кошки – вопрос жизни! Надо, чтобы чуткие мыши    не только кошку не увидели, но и не почуяли! Не поймаю – не съем! Не съем – умру с голоду! </vt:lpstr>
      <vt:lpstr>Говорят, что кошка и собака – враги. Даже сказки об этом есть. Но все это не так. Кошка и собака могут жить мирно в одной квартире. И всегда кошка сама ищет дружбы с собакой. И если они подружатся, то такие игры затевают… Вот только кошки любят делать собакам разные мелкие пакости.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ukt</cp:lastModifiedBy>
  <cp:revision>27</cp:revision>
  <dcterms:created xsi:type="dcterms:W3CDTF">2013-08-21T19:17:07Z</dcterms:created>
  <dcterms:modified xsi:type="dcterms:W3CDTF">2020-08-02T18:15:15Z</dcterms:modified>
</cp:coreProperties>
</file>