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7" r:id="rId4"/>
    <p:sldId id="266" r:id="rId5"/>
    <p:sldId id="268" r:id="rId6"/>
    <p:sldId id="269" r:id="rId7"/>
    <p:sldId id="259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9" autoAdjust="0"/>
  </p:normalViewPr>
  <p:slideViewPr>
    <p:cSldViewPr>
      <p:cViewPr>
        <p:scale>
          <a:sx n="110" d="100"/>
          <a:sy n="110" d="100"/>
        </p:scale>
        <p:origin x="-99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B819-3E17-4EA1-82E4-377E6B0B046D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6105-298E-49FF-A671-B4A962BA8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Партизанка Лиза Чайкина (Чайка)</a:t>
            </a: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400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458200" cy="214311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Будущая героиня-партизанка родилась 28 августа 1918 г. в поселке Пено Тверской области. После получения среднего образования, в 15 лет, ее назначили заведующей в поселковую избу-читальню, а еще через несколько лет, добросовестная и ответственная девушка стала счетоводом в колхозе.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0" name="Содержимое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арта города Пен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81675" y="0"/>
            <a:ext cx="3362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http://www.gerbocenter.ru/images/peno_arm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10715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http://www.gerbocenter.ru/images/peno_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3500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 типа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— 4378 жителей (2010 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на реке Волга, её притоке реке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Жукопа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озере Пено, в 242 км к западу от областного центра. Железнодорожная станция на линии Бологое — Полоцк.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Комсомолка  Лиза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343400" cy="607223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Выявились у Лизы  и писательские наклонности, какое- то время она работала журналистом в районной газете «Ленинский ударник». В 21 год девушке вручили партийный билет, выбрали секретарем </a:t>
            </a:r>
            <a:r>
              <a:rPr lang="ru-RU" sz="1600" dirty="0" err="1" smtClean="0"/>
              <a:t>Пеновского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райкомитета</a:t>
            </a:r>
            <a:r>
              <a:rPr lang="ru-RU" sz="1600" dirty="0" smtClean="0"/>
              <a:t> комсомола и депутатом райсовета.</a:t>
            </a:r>
          </a:p>
          <a:p>
            <a:r>
              <a:rPr lang="ru-RU" sz="1600" dirty="0" smtClean="0"/>
              <a:t>После нападения гитлеровских войск на СССР Л. Чайкина, внутренне всегда готовая к подвигу и самопожертвованию, вместе со всеми строила оборонительные сооружения. Когда было принято решение об эвакуации, обком комсомола поставил перед Лизой задачу организовать партизанский отряд в своем районе. Чайкина успешно справилась с этим заданием и сформировала дружину из 70 человек. </a:t>
            </a:r>
          </a:p>
          <a:p>
            <a:endParaRPr lang="ru-RU" sz="1600" dirty="0"/>
          </a:p>
        </p:txBody>
      </p:sp>
      <p:pic>
        <p:nvPicPr>
          <p:cNvPr id="25602" name="Picture 2" descr="C:\Documents and Settings\Пользователь\Рабочий стол\лиза чайкина\partizanka-liza-chayk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8770"/>
            <a:ext cx="4000528" cy="5069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Последний подвиг Лизы Чайкиной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22 ноября 1941 г Лиза </a:t>
            </a:r>
            <a:r>
              <a:rPr lang="ru-RU" sz="1800" smtClean="0"/>
              <a:t>Чайкина  </a:t>
            </a:r>
            <a:r>
              <a:rPr lang="ru-RU" sz="1800" dirty="0" smtClean="0"/>
              <a:t>направилась в районный центр, чтобы узнать численность гитлеровского гарнизона. Для ночевки она выбрала дом своей подруги Маруси </a:t>
            </a:r>
            <a:r>
              <a:rPr lang="ru-RU" sz="1800" dirty="0" err="1" smtClean="0"/>
              <a:t>Купоровой</a:t>
            </a:r>
            <a:r>
              <a:rPr lang="ru-RU" sz="1800" dirty="0" smtClean="0"/>
              <a:t> (хутор Красное </a:t>
            </a:r>
            <a:r>
              <a:rPr lang="ru-RU" sz="1800" dirty="0" err="1" smtClean="0"/>
              <a:t>Покатище</a:t>
            </a:r>
            <a:r>
              <a:rPr lang="ru-RU" sz="1800" dirty="0" smtClean="0"/>
              <a:t>). Местный конюх со своим сыном увидели незнакомую гостью и донесли об этом в гестапо. Немцы прорвались ночью в дом Маруси, расстреляли всю ее семью, а Лизу взяли в плен.</a:t>
            </a:r>
          </a:p>
          <a:p>
            <a:r>
              <a:rPr lang="ru-RU" sz="1800" dirty="0" smtClean="0"/>
              <a:t>Последний подвиг бесстрашной партизанки заключался в том, что даже при самых страшных пытках она не выдала никакой информации о своих товарищах и явочных квартирах. 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4" name="Рисунок 3" descr="http://ordenrf.ru/upload/novosty-info/partizanka-liza-chaykina-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Герой Советского Союза 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Лиза была расстреляна 23 ноября 1941 года. Перед смертью партизанка произнесла слова, ставшие пророческими: «Наши придут. Победа будет за нами!» </a:t>
            </a:r>
          </a:p>
          <a:p>
            <a:r>
              <a:rPr lang="ru-RU" dirty="0" smtClean="0"/>
              <a:t>За подвиг была удостоена звания Героя Советского Союза.</a:t>
            </a:r>
            <a:endParaRPr lang="ru-RU" dirty="0"/>
          </a:p>
        </p:txBody>
      </p:sp>
      <p:pic>
        <p:nvPicPr>
          <p:cNvPr id="26626" name="Picture 2" descr="C:\Documents and Settings\Пользователь\Рабочий стол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2861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Память о подвиге Лизы Чайкиной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Память о Великом подвиге </a:t>
            </a:r>
            <a:r>
              <a:rPr lang="ru-RU" dirty="0" err="1" smtClean="0"/>
              <a:t>пеновской</a:t>
            </a:r>
            <a:r>
              <a:rPr lang="ru-RU" dirty="0" smtClean="0"/>
              <a:t> партизанки живёт и ныне – её именем названы улицы во многих городах России и стран СНГ, ее имя носят теплоходы. Биография Героя Советского Союза нашла отражение и в литературе – подвигу Лизы были посвящены роман Н.З. Бирюкова «Чайка», поэма М.И. </a:t>
            </a:r>
            <a:r>
              <a:rPr lang="ru-RU" dirty="0" err="1" smtClean="0"/>
              <a:t>Комиссаровой</a:t>
            </a:r>
            <a:r>
              <a:rPr lang="ru-RU" dirty="0" smtClean="0"/>
              <a:t> «Лиза Чайкина».</a:t>
            </a:r>
          </a:p>
          <a:p>
            <a:endParaRPr lang="ru-RU" dirty="0"/>
          </a:p>
        </p:txBody>
      </p:sp>
      <p:pic>
        <p:nvPicPr>
          <p:cNvPr id="27650" name="Picture 2" descr="C:\Documents and Settings\Пользователь\Рабочий стол\лиза чайкина\15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429024" cy="2571768"/>
          </a:xfrm>
          <a:prstGeom prst="rect">
            <a:avLst/>
          </a:prstGeom>
          <a:noFill/>
        </p:spPr>
      </p:pic>
      <p:pic>
        <p:nvPicPr>
          <p:cNvPr id="27651" name="Picture 3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14752"/>
            <a:ext cx="1514480" cy="1595440"/>
          </a:xfrm>
          <a:prstGeom prst="rect">
            <a:avLst/>
          </a:prstGeom>
          <a:noFill/>
        </p:spPr>
      </p:pic>
      <p:pic>
        <p:nvPicPr>
          <p:cNvPr id="27652" name="Picture 4" descr="C:\Documents and Settings\Пользователь\Рабочий стол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1143008" cy="1500198"/>
          </a:xfrm>
          <a:prstGeom prst="rect">
            <a:avLst/>
          </a:prstGeom>
          <a:noFill/>
        </p:spPr>
      </p:pic>
      <p:pic>
        <p:nvPicPr>
          <p:cNvPr id="27655" name="Picture 7" descr="C:\Documents and Settings\Пользователь\Рабочий стол\chaikina-liz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57760"/>
            <a:ext cx="1309682" cy="161924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Пено</a:t>
            </a:r>
            <a:b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Достопримечательности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Дом-музей Лизы Чайкиной, участницы войны,</a:t>
            </a:r>
          </a:p>
          <a:p>
            <a:pPr>
              <a:buNone/>
            </a:pPr>
            <a:r>
              <a:rPr lang="ru-RU" b="1" dirty="0" smtClean="0"/>
              <a:t>Героя Советского Союза  находится в поселке Пено.</a:t>
            </a:r>
            <a:endParaRPr lang="ru-RU" b="1" dirty="0"/>
          </a:p>
        </p:txBody>
      </p:sp>
      <p:pic>
        <p:nvPicPr>
          <p:cNvPr id="2049" name="Picture 1" descr="C:\Documents and Settings\Пользователь\Рабочий стол\лиза чайкина\img-1014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Лиза Чайкина 1941 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smtClean="0"/>
              <a:t>«Отчизна</a:t>
            </a:r>
            <a:r>
              <a:rPr lang="ru-RU" sz="1400" dirty="0" smtClean="0"/>
              <a:t>!</a:t>
            </a:r>
          </a:p>
          <a:p>
            <a:pPr>
              <a:buNone/>
            </a:pPr>
            <a:r>
              <a:rPr lang="ru-RU" sz="1400" dirty="0" smtClean="0"/>
              <a:t>Всем сердцем горячим</a:t>
            </a:r>
          </a:p>
          <a:p>
            <a:pPr>
              <a:buNone/>
            </a:pPr>
            <a:r>
              <a:rPr lang="ru-RU" sz="1400" dirty="0" smtClean="0"/>
              <a:t>Я к ранам твоим припаду!</a:t>
            </a:r>
          </a:p>
          <a:p>
            <a:pPr>
              <a:buNone/>
            </a:pPr>
            <a:r>
              <a:rPr lang="ru-RU" sz="1400" dirty="0" smtClean="0"/>
              <a:t>Листовки под ватником спрячу,</a:t>
            </a:r>
          </a:p>
          <a:p>
            <a:pPr>
              <a:buNone/>
            </a:pPr>
            <a:r>
              <a:rPr lang="ru-RU" sz="1400" dirty="0" smtClean="0"/>
              <a:t>В деревни родные пойду.</a:t>
            </a:r>
          </a:p>
          <a:p>
            <a:pPr>
              <a:buNone/>
            </a:pPr>
            <a:r>
              <a:rPr lang="ru-RU" sz="1400" dirty="0" smtClean="0"/>
              <a:t> Поля наши залиты кровью,</a:t>
            </a:r>
          </a:p>
          <a:p>
            <a:pPr>
              <a:buNone/>
            </a:pPr>
            <a:r>
              <a:rPr lang="ru-RU" sz="1400" dirty="0" smtClean="0"/>
              <a:t>Слезами и горем сирот —</a:t>
            </a:r>
          </a:p>
          <a:p>
            <a:pPr>
              <a:buNone/>
            </a:pPr>
            <a:r>
              <a:rPr lang="ru-RU" sz="1400" dirty="0" smtClean="0"/>
              <a:t>Я правду народу открою,</a:t>
            </a:r>
          </a:p>
          <a:p>
            <a:pPr>
              <a:buNone/>
            </a:pPr>
            <a:r>
              <a:rPr lang="ru-RU" sz="1400" dirty="0" smtClean="0"/>
              <a:t>И духом воспрянет народ.</a:t>
            </a:r>
          </a:p>
          <a:p>
            <a:pPr>
              <a:buNone/>
            </a:pPr>
            <a:r>
              <a:rPr lang="ru-RU" sz="1400" dirty="0" smtClean="0"/>
              <a:t> Злодеи деревни сжигают,</a:t>
            </a:r>
          </a:p>
          <a:p>
            <a:pPr>
              <a:buNone/>
            </a:pPr>
            <a:r>
              <a:rPr lang="ru-RU" sz="1400" dirty="0" smtClean="0"/>
              <a:t>Живыми сжигают людей,</a:t>
            </a:r>
          </a:p>
          <a:p>
            <a:pPr>
              <a:buNone/>
            </a:pPr>
            <a:r>
              <a:rPr lang="ru-RU" sz="1400" dirty="0" smtClean="0"/>
              <a:t>Но правда народу сияет,</a:t>
            </a:r>
          </a:p>
          <a:p>
            <a:pPr>
              <a:buNone/>
            </a:pPr>
            <a:r>
              <a:rPr lang="ru-RU" sz="1400" dirty="0" smtClean="0"/>
              <a:t>И с нею народу светлей».</a:t>
            </a:r>
          </a:p>
          <a:p>
            <a:pPr>
              <a:buNone/>
            </a:pPr>
            <a:r>
              <a:rPr lang="ru-RU" sz="1400" dirty="0" smtClean="0"/>
              <a:t> Вот с этою думой заветной</a:t>
            </a:r>
          </a:p>
          <a:p>
            <a:pPr>
              <a:buNone/>
            </a:pPr>
            <a:r>
              <a:rPr lang="ru-RU" sz="1400" dirty="0" smtClean="0"/>
              <a:t>Идешь ты.</a:t>
            </a:r>
          </a:p>
          <a:p>
            <a:pPr>
              <a:buNone/>
            </a:pPr>
            <a:r>
              <a:rPr lang="ru-RU" sz="1400" dirty="0" smtClean="0"/>
              <a:t>Не видно ни зги.</a:t>
            </a:r>
          </a:p>
          <a:p>
            <a:pPr>
              <a:buNone/>
            </a:pPr>
            <a:r>
              <a:rPr lang="ru-RU" sz="1400" dirty="0" smtClean="0"/>
              <a:t>Идешь ты сквозь мрак беспросветный,</a:t>
            </a:r>
          </a:p>
          <a:p>
            <a:pPr>
              <a:buNone/>
            </a:pPr>
            <a:r>
              <a:rPr lang="ru-RU" sz="1400" dirty="0" smtClean="0"/>
              <a:t>И в каждой деревне враги.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 descr="C:\Documents and Settings\oem user\Мои документы\Мои рисунки\Изображение\Изображение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772" y="1834896"/>
            <a:ext cx="3115056" cy="4255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Спасибо за внимание!!!</a:t>
            </a:r>
            <a:endParaRPr lang="ru-RU" sz="7200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9188" y="3033067"/>
            <a:ext cx="4904812" cy="38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380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Будущая героиня-партизанка родилась 28 августа 1918 г. в поселке Пено Тверской области. После получения среднего образования, в 15 лет, ее назначили заведующей в поселковую избу-читальню, а еще через несколько лет, добросовестная и ответственная девушка стала счетоводом в колхозе. </vt:lpstr>
      <vt:lpstr>Комсомолка  Лиза</vt:lpstr>
      <vt:lpstr>Последний подвиг Лизы Чайкиной</vt:lpstr>
      <vt:lpstr>Герой Советского Союза </vt:lpstr>
      <vt:lpstr>Память о подвиге Лизы Чайкиной </vt:lpstr>
      <vt:lpstr>Пено Достопримечательности</vt:lpstr>
      <vt:lpstr>Лиза Чайкина 1941  год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ukt</cp:lastModifiedBy>
  <cp:revision>29</cp:revision>
  <dcterms:modified xsi:type="dcterms:W3CDTF">2020-08-02T18:11:00Z</dcterms:modified>
</cp:coreProperties>
</file>