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05.08.2020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05.08.2020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05.08.2020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A1CC-D809-439E-A2E2-5525CA73F116}" type="datetimeFigureOut">
              <a:rPr lang="ru-RU" smtClean="0"/>
              <a:pPr/>
              <a:t>05.08.2020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5A1CC-D809-439E-A2E2-5525CA73F116}" type="datetimeFigureOut">
              <a:rPr lang="ru-RU" smtClean="0"/>
              <a:pPr/>
              <a:t>05.08.2020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9BB88-C0C8-4C9C-AF30-2A06F80E575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ероприятия по профилактике детского травматизма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179512" y="1600200"/>
            <a:ext cx="2232248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Старицкий 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МБОУ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Луковниковская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СОШ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>
              <a:buNone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2555776" y="1124744"/>
            <a:ext cx="3600400" cy="50405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Дата проведения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31-07.08.20г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Количество участников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127 ,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111 учащихся, 16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воспитанников дошкольных групп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Луковниковская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СОШ»</a:t>
            </a:r>
          </a:p>
          <a:p>
            <a:pPr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1200" dirty="0" smtClean="0"/>
              <a:t>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создание комплексной системы работы по профилактике детского травматизма в школе, направленной на формирование культуры безопасности жизнедеятельности.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Мероприятия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1. Просмотр видеороликов (на сайте школы)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«Окна»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«Скутер»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«Вода»</a:t>
            </a:r>
          </a:p>
          <a:p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Аудиоролик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2.Проведены инструктажи с детьми и их родителями по профилактике детского травматизма.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3. Оформлены тематические стенды для обучающихся и родителей с материалами по профилактике детского травматизма, по дорожной безопасности.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4. Минутки безопасности (на сайте МБОУ «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Луковниковская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СОШ»). </a:t>
            </a:r>
          </a:p>
        </p:txBody>
      </p:sp>
      <p:pic>
        <p:nvPicPr>
          <p:cNvPr id="3" name="Picture 3" descr="G:\10 неделя\20200804_2049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1500174"/>
            <a:ext cx="2697166" cy="1517156"/>
          </a:xfrm>
          <a:prstGeom prst="rect">
            <a:avLst/>
          </a:prstGeom>
          <a:noFill/>
        </p:spPr>
      </p:pic>
      <p:pic>
        <p:nvPicPr>
          <p:cNvPr id="4" name="Picture 4" descr="G:\10 неделя\20200804_20484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54762" y="4929198"/>
            <a:ext cx="2667018" cy="1500198"/>
          </a:xfrm>
          <a:prstGeom prst="rect">
            <a:avLst/>
          </a:prstGeom>
          <a:noFill/>
        </p:spPr>
      </p:pic>
      <p:pic>
        <p:nvPicPr>
          <p:cNvPr id="1029" name="Picture 5" descr="G:\10 неделя\20200805_11005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3143248"/>
            <a:ext cx="2736854" cy="1539480"/>
          </a:xfrm>
          <a:prstGeom prst="rect">
            <a:avLst/>
          </a:prstGeom>
          <a:noFill/>
        </p:spPr>
      </p:pic>
      <p:pic>
        <p:nvPicPr>
          <p:cNvPr id="1032" name="Picture 8" descr="G:\10 неделя\20200805_11094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33" y="3000372"/>
            <a:ext cx="1601989" cy="28479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43</TotalTime>
  <Words>122</Words>
  <Application>Microsoft Office PowerPoint</Application>
  <PresentationFormat>Экран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Мероприятия по профилактике детского травматизма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Школьное мероприятие «Профессия спасатель»</dc:title>
  <dc:creator>ОВ</dc:creator>
  <cp:lastModifiedBy>User</cp:lastModifiedBy>
  <cp:revision>5</cp:revision>
  <dcterms:created xsi:type="dcterms:W3CDTF">2016-11-08T08:15:06Z</dcterms:created>
  <dcterms:modified xsi:type="dcterms:W3CDTF">2020-08-05T10:08:53Z</dcterms:modified>
</cp:coreProperties>
</file>