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92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A1CC-D809-439E-A2E2-5525CA73F116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ероприятия по профилактике детского травматизма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2232248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Старицкий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СОШ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630808" y="1124744"/>
            <a:ext cx="3600400" cy="50405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Дата проведения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10-16.08.20г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127 , 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111 учащихся, 16 воспитанников дошкольных групп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200" dirty="0" smtClean="0"/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создание комплексной системы работы по профилактике детского травматизма в школе, направленной на формирование культуры безопасности жизнедеятельности.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1. Акция «Не оставляйте детей одних» (раздача буклетов и листовок)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2.Занятия с учащимися и детьми дошкольных групп «Пожарная безопасность», «Безопасная дорога».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3. Оформлены тематические стенды для обучающихся и родителей с материалами по профилактике пожарной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безопасности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безопасности на дороге.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4. Минутки безопасности (на сайте МБОУ «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СОШ»). </a:t>
            </a:r>
          </a:p>
        </p:txBody>
      </p:sp>
      <p:pic>
        <p:nvPicPr>
          <p:cNvPr id="1026" name="Picture 2" descr="C:\Users\ОВ\Desktop\Отчёты август\20200811_1003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212976"/>
            <a:ext cx="2389628" cy="1344166"/>
          </a:xfrm>
          <a:prstGeom prst="rect">
            <a:avLst/>
          </a:prstGeom>
          <a:noFill/>
        </p:spPr>
      </p:pic>
      <p:pic>
        <p:nvPicPr>
          <p:cNvPr id="1027" name="Picture 3" descr="C:\Users\ОВ\Desktop\Отчёты август\20200811_1004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013176"/>
            <a:ext cx="2389629" cy="1344166"/>
          </a:xfrm>
          <a:prstGeom prst="rect">
            <a:avLst/>
          </a:prstGeom>
          <a:noFill/>
        </p:spPr>
      </p:pic>
      <p:pic>
        <p:nvPicPr>
          <p:cNvPr id="1028" name="Picture 4" descr="C:\Users\ОВ\Desktop\Отчёты август\20200811_10524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980728"/>
            <a:ext cx="2781672" cy="1564691"/>
          </a:xfrm>
          <a:prstGeom prst="rect">
            <a:avLst/>
          </a:prstGeom>
          <a:noFill/>
        </p:spPr>
      </p:pic>
      <p:pic>
        <p:nvPicPr>
          <p:cNvPr id="2" name="Picture 5" descr="C:\Users\ОВ\Desktop\Отчёты август\20200811_10525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2780927"/>
            <a:ext cx="2757669" cy="1551189"/>
          </a:xfrm>
          <a:prstGeom prst="rect">
            <a:avLst/>
          </a:prstGeom>
          <a:noFill/>
        </p:spPr>
      </p:pic>
      <p:pic>
        <p:nvPicPr>
          <p:cNvPr id="3" name="Picture 2" descr="F:\11 неделя\Играем Безопасная дорога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476133"/>
            <a:ext cx="2673660" cy="2005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</TotalTime>
  <Words>120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Мероприятия по профилактике детского травматизма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мероприятие «Профессия спасатель»</dc:title>
  <dc:creator>ОВ</dc:creator>
  <cp:lastModifiedBy>ukt</cp:lastModifiedBy>
  <cp:revision>8</cp:revision>
  <dcterms:created xsi:type="dcterms:W3CDTF">2016-11-08T08:15:06Z</dcterms:created>
  <dcterms:modified xsi:type="dcterms:W3CDTF">2020-08-12T13:48:11Z</dcterms:modified>
</cp:coreProperties>
</file>