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92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5A1CC-D809-439E-A2E2-5525CA73F116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ероприятия по профилактике детского травматизма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179512" y="1600200"/>
            <a:ext cx="2232248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Старицкий 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МБОУ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СОШ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>
              <a:buNone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2555776" y="1124744"/>
            <a:ext cx="3528392" cy="523259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Дата проведения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17-23.08.20г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Количество участников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127 , 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111 учащихся, 16 воспитанников дошкольных групп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СОШ»</a:t>
            </a:r>
          </a:p>
          <a:p>
            <a:pPr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400" dirty="0" smtClean="0"/>
              <a:t>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создание комплексной системы работы по профилактике детского травматизма в школе, направленной на формирование культуры безопасности жизнедеятельности.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Мероприятия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Классный час «Меры безопасности на железной дороге» (онлайн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2.Занятия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 учащимися и детьми  дошкольных групп «Безопасная дорога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Оформлены тематические стенды для обучающихся и родителей с материалами по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безопасности на водных объектах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4. Минутки безопасности (на сайте МБОУ «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СОШ»). </a:t>
            </a:r>
          </a:p>
        </p:txBody>
      </p:sp>
      <p:pic>
        <p:nvPicPr>
          <p:cNvPr id="3" name="Picture 2" descr="F:\водоёмы\стенд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27" y="2996952"/>
            <a:ext cx="2373625" cy="1335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ukt\Desktop\IMG_20200818_16230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692696"/>
            <a:ext cx="2054046" cy="3420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ukt\Desktop\IMG-20200818-WA002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28" y="4725144"/>
            <a:ext cx="2421631" cy="18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kt\Desktop\11 неделя\Настольно-печатная игра Дорога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298" y="4466945"/>
            <a:ext cx="2765897" cy="2074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65</TotalTime>
  <Words>112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Мероприятия по профилактике детского травматизма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Школьное мероприятие «Профессия спасатель»</dc:title>
  <dc:creator>ОВ</dc:creator>
  <cp:lastModifiedBy>ukt</cp:lastModifiedBy>
  <cp:revision>9</cp:revision>
  <dcterms:created xsi:type="dcterms:W3CDTF">2016-11-08T08:15:06Z</dcterms:created>
  <dcterms:modified xsi:type="dcterms:W3CDTF">2020-08-19T10:26:48Z</dcterms:modified>
</cp:coreProperties>
</file>