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926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26.08.2020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26.08.2020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26.08.2020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26.08.2020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26.08.2020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26.08.2020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5A1CC-D809-439E-A2E2-5525CA73F116}" type="datetimeFigureOut">
              <a:rPr lang="ru-RU" smtClean="0"/>
              <a:pPr/>
              <a:t>26.08.2020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ероприятия по профилактике детского травматизма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2555776" y="1124744"/>
            <a:ext cx="3528392" cy="523259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 Дата проведения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24-30.08.20г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Количество участников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127 , </a:t>
            </a:r>
          </a:p>
          <a:p>
            <a:pPr>
              <a:buNone/>
            </a:pP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       111 учащихся, 16 воспитанников дошкольных групп 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МБОУ «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Луковниковская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СОШ»</a:t>
            </a:r>
          </a:p>
          <a:p>
            <a:pPr>
              <a:buNone/>
            </a:pPr>
            <a:r>
              <a:rPr lang="ru-RU" sz="1300" b="1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1300" dirty="0" smtClean="0"/>
              <a:t>: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создание комплексной системы работы по профилактике детского травматизма в школе, направленной на формирование культуры безопасности жизнедеятельности. </a:t>
            </a:r>
            <a:endParaRPr lang="ru-RU" sz="13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Мероприятия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1. Классный час «Здоровье человека».</a:t>
            </a:r>
          </a:p>
          <a:p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2. Минутки безопасности. Презентация «Антитеррор. Безопасность детей» (на сайте МБОУ «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Луковниковская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СОШ»). </a:t>
            </a:r>
            <a:endParaRPr lang="ru-RU" sz="13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3.Занятия с учащимися и детьми  дошкольных групп «Безопасность  на дороге»</a:t>
            </a:r>
          </a:p>
          <a:p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4. Встреча на базе ДК  представителей ГИБДД, МЧС и комиссии по делам несовершеннолетних с родителями и детьми из многодетных семей.</a:t>
            </a:r>
          </a:p>
          <a:p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5. Межведомственный рейд по профилактике детского травматизма.</a:t>
            </a:r>
          </a:p>
        </p:txBody>
      </p:sp>
      <p:pic>
        <p:nvPicPr>
          <p:cNvPr id="1026" name="Picture 2" descr="E:\12 неделя\безопасная дорога\паровози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725144"/>
            <a:ext cx="2291747" cy="1718810"/>
          </a:xfrm>
          <a:prstGeom prst="rect">
            <a:avLst/>
          </a:prstGeom>
          <a:noFill/>
        </p:spPr>
      </p:pic>
      <p:pic>
        <p:nvPicPr>
          <p:cNvPr id="1027" name="Picture 3" descr="E:\12 неделя\дет сад 2\IMG_20200818_160902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124744"/>
            <a:ext cx="1944216" cy="3237951"/>
          </a:xfrm>
          <a:prstGeom prst="rect">
            <a:avLst/>
          </a:prstGeom>
          <a:noFill/>
        </p:spPr>
      </p:pic>
      <p:pic>
        <p:nvPicPr>
          <p:cNvPr id="2" name="Picture 2" descr="C:\Users\ukt\Desktop\IMG-20200825-WA000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1225" y="912866"/>
            <a:ext cx="1550602" cy="209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C:\Users\ukt\Desktop\IMG-20200825-WA0006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5229200"/>
            <a:ext cx="3073200" cy="1413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kt\Desktop\IMG-20200825-WA0003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1225" y="3068959"/>
            <a:ext cx="1550602" cy="2092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85</TotalTime>
  <Words>123</Words>
  <Application>Microsoft Office PowerPoint</Application>
  <PresentationFormat>Экран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Мероприятия по профилактике детского травматизма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Школьное мероприятие «Профессия спасатель»</dc:title>
  <dc:creator>ОВ</dc:creator>
  <cp:lastModifiedBy>ukt</cp:lastModifiedBy>
  <cp:revision>12</cp:revision>
  <dcterms:created xsi:type="dcterms:W3CDTF">2016-11-08T08:15:06Z</dcterms:created>
  <dcterms:modified xsi:type="dcterms:W3CDTF">2020-08-26T17:46:03Z</dcterms:modified>
</cp:coreProperties>
</file>