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92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EDF72-0E2B-4954-B74D-C1F14EECA712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96EF4-419C-4DCC-A149-7E3E34F25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86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96EF4-419C-4DCC-A149-7E3E34F258B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16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A1CC-D809-439E-A2E2-5525CA73F116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ероприятия по профилактике детского травматизма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555776" y="1124744"/>
            <a:ext cx="3528392" cy="52325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Дата проведения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31.08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-6.09.20г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127 , 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121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учащихся, 16 воспитанников дошкольных групп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: создание комплексной системы работы по профилактике детского травматизма в школе, направленной на формирование культуры безопасности жизнедеятельности. 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Урок Безопасности (1-11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Занятия с  детьми  дошкольных групп «Дорожные знаки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3.Инструктажи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 учащимися по профилактике детского травматизма.</a:t>
            </a: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Проведены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рейды по профилактике детского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травматизма.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ukt\Desktop\дет сад\IMG-20200901-WA000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103052"/>
            <a:ext cx="2557006" cy="143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C:\Users\ukt\Desktop\дет сад\IMG-20200901-WA000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87" y="1052736"/>
            <a:ext cx="2067525" cy="367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kt\Desktop\дет сад\IMG-20200901-WA000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666" y="4873454"/>
            <a:ext cx="2965180" cy="166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ukt\Desktop\урок обж 1 сентября 2020\урок обж 1 сентября 2020\IMG_20200901_09313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609" y="764704"/>
            <a:ext cx="2565875" cy="1924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kt\Desktop\Внеурочка лето\13 неделя\IMG-20200825-WA000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246" y="3140968"/>
            <a:ext cx="2916600" cy="1341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</TotalTime>
  <Words>86</Words>
  <Application>Microsoft Office PowerPoint</Application>
  <PresentationFormat>Экран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Мероприятия по профилактике детского травматизма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мероприятие «Профессия спасатель»</dc:title>
  <dc:creator>ОВ</dc:creator>
  <cp:lastModifiedBy>ukt</cp:lastModifiedBy>
  <cp:revision>13</cp:revision>
  <dcterms:created xsi:type="dcterms:W3CDTF">2016-11-08T08:15:06Z</dcterms:created>
  <dcterms:modified xsi:type="dcterms:W3CDTF">2020-09-02T18:11:37Z</dcterms:modified>
</cp:coreProperties>
</file>