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926" y="-5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5A1CC-D809-439E-A2E2-5525CA73F116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ероприятия по профилактике детского травматизма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sz="half" idx="2"/>
          </p:nvPr>
        </p:nvSpPr>
        <p:spPr>
          <a:xfrm>
            <a:off x="2555776" y="1124744"/>
            <a:ext cx="3528392" cy="523259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 Дата проведения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-13.09.20г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Количество участников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137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None/>
            </a:pP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121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учащихся, 16 воспитанников дошкольных групп 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МБОУ «</a:t>
            </a:r>
            <a:r>
              <a:rPr lang="ru-RU" sz="1300" dirty="0" err="1">
                <a:latin typeface="Times New Roman" pitchFamily="18" charset="0"/>
                <a:cs typeface="Times New Roman" pitchFamily="18" charset="0"/>
              </a:rPr>
              <a:t>Луковниковская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 СОШ»</a:t>
            </a:r>
          </a:p>
          <a:p>
            <a:pPr>
              <a:buNone/>
            </a:pPr>
            <a:r>
              <a:rPr lang="ru-RU" sz="1300" b="1" dirty="0" smtClean="0"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1300" dirty="0" smtClean="0"/>
              <a:t>: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создание комплексной системы работы по профилактике детского травматизма в школе, направленной на формирование культуры безопасности жизнедеятельности. </a:t>
            </a:r>
            <a:endParaRPr lang="ru-RU" sz="13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Мероприятия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1.Минутки безопасности</a:t>
            </a:r>
          </a:p>
          <a:p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с учащимися и детьми  дошкольных групп.</a:t>
            </a:r>
          </a:p>
          <a:p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2.Классный час «Азбука безопасности» 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       1-11 </a:t>
            </a:r>
            <a:r>
              <a:rPr lang="ru-RU" sz="1300" dirty="0" err="1">
                <a:latin typeface="Times New Roman" pitchFamily="18" charset="0"/>
                <a:cs typeface="Times New Roman" pitchFamily="18" charset="0"/>
              </a:rPr>
              <a:t>кл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3.Мастер класс «Светофор» (дошкольные группы). </a:t>
            </a:r>
          </a:p>
          <a:p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4.Оформлены стенды по профилактике детского травматизма 1-11 </a:t>
            </a:r>
            <a:r>
              <a:rPr lang="ru-RU" sz="1300" dirty="0" err="1">
                <a:latin typeface="Times New Roman" pitchFamily="18" charset="0"/>
                <a:cs typeface="Times New Roman" pitchFamily="18" charset="0"/>
              </a:rPr>
              <a:t>кл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5. Проведены рейды по профилактике детского травматизма, работа с детьми и семьями, находящимися на учёте в КДН 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2" descr="C:\Users\ukt\Desktop\IMG-20200825-WA000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5346050"/>
            <a:ext cx="2554268" cy="1174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3" descr="C:\Users\ukt\Desktop\IMG-20200902-WA000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365104"/>
            <a:ext cx="3046347" cy="2284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ukt\Desktop\20200909_09055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424" y="3717032"/>
            <a:ext cx="2481348" cy="1395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C:\Users\ukt\Desktop\дет сад\08-09-2020_11-05-41\IMG-20200907-WA0015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1124744"/>
            <a:ext cx="2317867" cy="3090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ukt\Desktop\дет сад\08-09-2020_11-05-41\IMG-20200907-WA0019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945" y="1412776"/>
            <a:ext cx="2503212" cy="1877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87</TotalTime>
  <Words>108</Words>
  <Application>Microsoft Office PowerPoint</Application>
  <PresentationFormat>Экран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Мероприятия по профилактике детского травматизма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Школьное мероприятие «Профессия спасатель»</dc:title>
  <dc:creator>ОВ</dc:creator>
  <cp:lastModifiedBy>ukt</cp:lastModifiedBy>
  <cp:revision>13</cp:revision>
  <dcterms:created xsi:type="dcterms:W3CDTF">2016-11-08T08:15:06Z</dcterms:created>
  <dcterms:modified xsi:type="dcterms:W3CDTF">2020-09-09T17:51:22Z</dcterms:modified>
</cp:coreProperties>
</file>