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92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ероприятия по профилактике детского травматизма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1124744"/>
            <a:ext cx="3528392" cy="52325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Дата проведения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14-20.09.20г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137 , </a:t>
            </a:r>
          </a:p>
          <a:p>
            <a:pPr>
              <a:buNone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121 учащихся, 16 воспитанников дошкольных групп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300" dirty="0" smtClean="0"/>
              <a:t>: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создание комплексной системы работы по профилактике детского травматизма в школе, направленной на формирование культуры безопасности жизнедеятельности. 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1.Минутки безопасности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с учащимися и детьми  дошкольных групп.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2.Классный час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«Чрезвычайные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ситуации»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1-11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3.Мастер класс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«Дорожные знаки»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(дошкольные группы). 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4.Оформлены стенды по профилактике детского травматизма 1-11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5. Проведены рейды по профилактике детского травматизма, работа с детьми и семьями, находящимися на учёте в КДН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ukt\Desktop\20200909_0905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720" y="4961216"/>
            <a:ext cx="2928756" cy="1647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kt\Desktop\дет сад\15-09-2020_19-52-04\IMG_20200914_0919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785264"/>
            <a:ext cx="1296144" cy="215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kt\Desktop\дет сад\15-09-2020_19-52-04\IMG_20200915_10180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83" y="2852936"/>
            <a:ext cx="1489010" cy="243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ukt\Desktop\дет сад\IMG-20200901-WA000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720" y="3068960"/>
            <a:ext cx="2928756" cy="164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kt\Desktop\IMG-20200825-WA000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32" y="5373216"/>
            <a:ext cx="2601131" cy="120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kt\Desktop\РОНО нужное\3 сентября ФОТО\IMG20200903142514 - копия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7879"/>
            <a:ext cx="1518849" cy="202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113</TotalTime>
  <Words>108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по профилактике детского травматизма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ukt</cp:lastModifiedBy>
  <cp:revision>17</cp:revision>
  <dcterms:created xsi:type="dcterms:W3CDTF">2016-11-08T08:15:06Z</dcterms:created>
  <dcterms:modified xsi:type="dcterms:W3CDTF">2020-09-15T16:44:31Z</dcterms:modified>
</cp:coreProperties>
</file>