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926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5A1CC-D809-439E-A2E2-5525CA73F116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ероприятия по профилактике детского травматизма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2555776" y="1124744"/>
            <a:ext cx="3528392" cy="523259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Дата проведения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-27.09.20г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Количество участников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127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112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учащихся,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воспитанников дошкольных групп 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Луковниковская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СОШ»</a:t>
            </a:r>
          </a:p>
          <a:p>
            <a:pPr>
              <a:buNone/>
            </a:pPr>
            <a:r>
              <a:rPr lang="ru-RU" sz="1300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1300" dirty="0" smtClean="0"/>
              <a:t>: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создание комплексной системы работы по профилактике детского травматизма в школе, направленной на формирование культуры безопасности жизнедеятельности. </a:t>
            </a:r>
            <a:endParaRPr lang="ru-RU" sz="13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Мероприятия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1.Минутки безопасности</a:t>
            </a:r>
          </a:p>
          <a:p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с учащимися и детьми  дошкольных групп.</a:t>
            </a:r>
          </a:p>
          <a:p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2.Классный 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час «Экстремизм в России: понятие, виды, способы противодействия»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1-11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3.Мастер класс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Светофор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(дошкольные группы). </a:t>
            </a:r>
          </a:p>
          <a:p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4.Оформлены стенды по профилактике детского травматизма 1-11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5. Проведены рейды по профилактике детского травматизма, работа с детьми и семьями, находящимися на учёте в КДН 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C:\Users\ukt\Desktop\IMG-20200825-WA0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862" y="5517232"/>
            <a:ext cx="2601131" cy="1201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ukt\Desktop\дет сад\IMG-20200901-WA000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794" y="2831729"/>
            <a:ext cx="1456184" cy="2588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ukt\Desktop\дет сад\08-09-2020_11-05-41\IMG-20200907-WA001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794" y="839349"/>
            <a:ext cx="1456184" cy="1941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:\Users\ukt\Desktop\Безопасность\Отчёт по травматизму 8 неделя\IMG-20200921-WA0008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495" y="667075"/>
            <a:ext cx="1564451" cy="2085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5" descr="C:\Users\ukt\Desktop\Безопасность\Отчёт по травматизму 8 неделя\IMG-20200921-WA0006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937208"/>
            <a:ext cx="2369455" cy="1777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ukt\Desktop\Безопасность\Отчёт по травматизму 8 неделя\IMG-20200921-WA0001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495" y="2780928"/>
            <a:ext cx="1564451" cy="2085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128</TotalTime>
  <Words>115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Мероприятия по профилактике детского травматизма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Школьное мероприятие «Профессия спасатель»</dc:title>
  <dc:creator>ОВ</dc:creator>
  <cp:lastModifiedBy>ukt</cp:lastModifiedBy>
  <cp:revision>19</cp:revision>
  <dcterms:created xsi:type="dcterms:W3CDTF">2016-11-08T08:15:06Z</dcterms:created>
  <dcterms:modified xsi:type="dcterms:W3CDTF">2020-09-23T17:17:25Z</dcterms:modified>
</cp:coreProperties>
</file>