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58" r:id="rId4"/>
    <p:sldId id="261" r:id="rId5"/>
    <p:sldId id="257" r:id="rId6"/>
    <p:sldId id="259" r:id="rId7"/>
    <p:sldId id="262" r:id="rId8"/>
    <p:sldId id="263" r:id="rId9"/>
    <p:sldId id="264" r:id="rId10"/>
    <p:sldId id="268" r:id="rId11"/>
    <p:sldId id="274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7354-EABA-4D4C-A84E-47A8E1DE9164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AE3D-66D8-4FF8-84BA-77078A995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4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5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4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3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2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1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9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6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6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5EED-A23E-4122-AE27-86105F7C2968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2BDE-FCBF-44B0-8715-6082808C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4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6488E5-F9C7-4E21-BC1B-B328BBF21A69}"/>
              </a:ext>
            </a:extLst>
          </p:cNvPr>
          <p:cNvSpPr/>
          <p:nvPr/>
        </p:nvSpPr>
        <p:spPr>
          <a:xfrm>
            <a:off x="899592" y="836712"/>
            <a:ext cx="7272808" cy="16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ОПАСНОСТИ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ДОРОГЕ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РЯДОМ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НЕЙ</a:t>
            </a:r>
            <a:r>
              <a:rPr lang="ru-RU" sz="4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BEACF7-1BB1-42F3-8A10-AA3B9C2DC8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3824" r="54865" b="5097"/>
          <a:stretch/>
        </p:blipFill>
        <p:spPr bwMode="auto">
          <a:xfrm>
            <a:off x="3131464" y="2562161"/>
            <a:ext cx="2881071" cy="302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5766B6-CE46-4D75-83D1-449952E4B0D1}"/>
              </a:ext>
            </a:extLst>
          </p:cNvPr>
          <p:cNvSpPr/>
          <p:nvPr/>
        </p:nvSpPr>
        <p:spPr>
          <a:xfrm>
            <a:off x="1403648" y="5805264"/>
            <a:ext cx="6264696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Берендакова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Т.Е.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Володарка,2021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689738D-75E3-4313-8AF7-0873B25EEA5B}"/>
              </a:ext>
            </a:extLst>
          </p:cNvPr>
          <p:cNvSpPr/>
          <p:nvPr/>
        </p:nvSpPr>
        <p:spPr>
          <a:xfrm>
            <a:off x="1979712" y="188640"/>
            <a:ext cx="4831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ГКОУ «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Максатихинская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школа – интернат»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9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2520280" cy="913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" y="188640"/>
            <a:ext cx="8836272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8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765175"/>
            <a:ext cx="6552728" cy="10795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A608A1-8827-48C4-887B-E5C51F2021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3824" r="54865" b="5097"/>
          <a:stretch/>
        </p:blipFill>
        <p:spPr bwMode="auto">
          <a:xfrm>
            <a:off x="2483768" y="2132856"/>
            <a:ext cx="3849467" cy="418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342391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Е.А.Козловская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С.А.Козловский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«Дорожная безопасность». Москва «Издательский Дом Третий Рим», 2006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Яндекс. Картинки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36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47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742426"/>
            <a:ext cx="8964488" cy="365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  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Опасности могут быть не только на улицах, но и во дворах, жилых зонах, где дороги не делятся на тротуары и проезжую часть. Поэтому по ним могут ходить пешеходы и ездить при необходимости автомобили.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ea typeface="Calibri"/>
                <a:cs typeface="Times New Roman"/>
              </a:rPr>
              <a:t>Будь всегда внимательным и осторожным!</a:t>
            </a:r>
          </a:p>
        </p:txBody>
      </p:sp>
      <p:pic>
        <p:nvPicPr>
          <p:cNvPr id="14" name="Рисунок 13" descr="https://i.pinimg.com/originals/18/95/03/1895031a62e6b9810797b5277dfc23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151726" cy="2193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95536" y="908720"/>
            <a:ext cx="6120680" cy="183370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0">
              <a:schemeClr val="accent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4E78516-34D1-46B3-96DF-1DCD203622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435280" cy="62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51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              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AFE725-397F-4679-94AB-071BA2551D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7" y="507362"/>
            <a:ext cx="8347913" cy="584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47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0">
              <a:schemeClr val="accent2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24744"/>
            <a:ext cx="4248472" cy="1008112"/>
          </a:xfrm>
        </p:spPr>
        <p:txBody>
          <a:bodyPr>
            <a:noAutofit/>
          </a:bodyPr>
          <a:lstStyle/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97092F-8E33-45FD-B03C-7900BC57A6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70277"/>
            <a:ext cx="8568952" cy="6317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71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200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796" y="1124744"/>
            <a:ext cx="2882348" cy="565948"/>
          </a:xfrm>
        </p:spPr>
        <p:txBody>
          <a:bodyPr>
            <a:noAutofit/>
          </a:bodyPr>
          <a:lstStyle/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4E204DD-C460-464D-A153-EFA641C208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60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96752"/>
            <a:ext cx="2592288" cy="493940"/>
          </a:xfrm>
        </p:spPr>
        <p:txBody>
          <a:bodyPr>
            <a:normAutofit fontScale="90000"/>
          </a:bodyPr>
          <a:lstStyle/>
          <a:p>
            <a:pPr algn="ctr"/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BCFEAD9-89AB-4FAB-A1E9-7D00886643F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5685" r="6266" b="4530"/>
          <a:stretch/>
        </p:blipFill>
        <p:spPr bwMode="auto">
          <a:xfrm>
            <a:off x="395536" y="260649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10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75114"/>
            <a:ext cx="3096344" cy="309670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4DA2AFC-3CF5-42EB-AAD8-0C4C7C6375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35231" r="11295" b="4056"/>
          <a:stretch/>
        </p:blipFill>
        <p:spPr bwMode="auto">
          <a:xfrm>
            <a:off x="318356" y="548680"/>
            <a:ext cx="8507288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511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AB8C871-B2DD-4669-A83A-C3A018B696FC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80541"/>
            <a:ext cx="8496944" cy="66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565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ЗАПОМНИ!</vt:lpstr>
      <vt:lpstr>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СПАСИБО ЗА ВНИМАНИЕ!</vt:lpstr>
      <vt:lpstr>   Источники:  Е.А.Козловская, С.А.Козловский «Дорожная безопасность». Москва «Издательский Дом Третий Рим», 2006  Яндекс. Картинки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дорога I тур</dc:title>
  <dc:creator>user3</dc:creator>
  <cp:lastModifiedBy>ученик</cp:lastModifiedBy>
  <cp:revision>40</cp:revision>
  <dcterms:created xsi:type="dcterms:W3CDTF">2020-08-16T14:17:29Z</dcterms:created>
  <dcterms:modified xsi:type="dcterms:W3CDTF">2021-09-14T09:19:06Z</dcterms:modified>
</cp:coreProperties>
</file>