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8" r:id="rId5"/>
    <p:sldId id="259" r:id="rId6"/>
    <p:sldId id="260" r:id="rId7"/>
    <p:sldId id="261" r:id="rId8"/>
    <p:sldId id="269" r:id="rId9"/>
    <p:sldId id="273" r:id="rId10"/>
    <p:sldId id="262" r:id="rId11"/>
    <p:sldId id="265" r:id="rId12"/>
    <p:sldId id="266" r:id="rId13"/>
    <p:sldId id="267" r:id="rId14"/>
    <p:sldId id="268" r:id="rId15"/>
    <p:sldId id="270" r:id="rId16"/>
    <p:sldId id="276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63AAB-24B2-48E3-B9D3-E7CCBF42C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4481D2-C84B-4B67-AE67-DF21BEFA4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0794A8-2F5E-49D3-AB76-27CD4AF9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F971B-6768-4F1B-93D9-38A32FCD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96515-19D0-4BEF-B188-E6B3D51E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2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07BF8-E363-48FB-8323-6190E7CB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F66F0D-B2A1-4434-9E1E-56260E4DD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2BE21-3AB5-4004-A38E-0E12525E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643503-3C5E-4ADB-BB18-26265405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B7CB5-6E47-4E24-9973-0A0F32DB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4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7DE6EE-4112-47CA-9898-64B68385C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6A59F5-22E4-4265-B5B3-8A8FCD9EC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A2050-9B5E-43EA-B2BB-1E85C5C7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7BB50-8E8C-40EF-B1FA-47A3B167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810CC-BACE-480D-A066-E4A83EF7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5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16BFA-CF1B-4017-A0DC-2A90B032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9372C-6238-49B5-A665-D5853D92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21356-FBD6-4D8C-96DD-E47069C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9F2B4-1DEF-448C-B1FC-0839D10B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948B8-7178-4510-AB2D-5F49DA99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F090B-2CAA-457E-8EFA-DF52AC27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C6923-1D22-489A-8AF7-37DDDABFD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3BA00-07ED-4740-9DAC-6B5946D4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96351-7A3B-4735-BF3C-BA1A3089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D2230-C7E1-4532-A048-4E3E6643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6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5173F-B39B-4796-BA99-00C268EA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EFA85-4DC9-4CC7-B5B4-45A75EF95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5CAEDD-0B27-4563-ACEF-4095F1FE4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4C33F8-94AF-4D4C-9F2A-0FB29203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56A81-816E-4997-808E-C5C95906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9C3D4E-ADD3-4CA5-B6F5-AC106F3B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2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E9069-862E-4BC9-8D29-DE06A515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916EBF-761A-4319-B18D-F50FAB4A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58B656-5E62-480B-A555-9292BD9D6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F11CEA-E6E2-48A4-93C8-66558E444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B20044-470A-4457-B96E-EEDC5E4AA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671856-8BA2-49B1-BCAD-CE5A8341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ADD5ED-0478-4357-952E-461516BD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11789B-2C21-4421-9118-C6925B90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9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C24A4-2671-42D7-BC00-3E99BA83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F6C84A-0BD2-4080-B7EC-483DCDAD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25E722-8463-40E7-A018-D138265F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F7242E-CA0C-4BA8-82A2-D074EFC1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097403-6A4A-4093-ABD3-E0470324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1E0D75-23CD-4E74-9CF9-9614F54F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20DD6C-B753-4E43-BBAE-11F6C095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2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49CA6-3CAE-4D20-8A3C-F5F8CF2A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3C681-6ECB-47CE-9B1F-39000C36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080CB1-E6CA-4E5C-9B97-4AB9B70A8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E9882F-FD7D-46EE-9287-6D2F634C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C1357-EC8B-462F-B181-02545F69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7EA9DC-3F26-44B6-BBDC-86DA43CD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6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C5A0D-98C9-4158-B7CB-6A646038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139ACE-D2DF-4C20-88F6-2D8E1BE17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0B03E7-93AC-4F49-9D55-B834A1E31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0F0EBB-40F4-4799-A463-6B110664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45F1C-62BF-4660-9A00-04F5A662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8EC82-C471-441A-A9A5-BEDA3B17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DAB83-5BEA-44EF-84DA-77180821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372C39-C892-491B-9307-FA329263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48524-3B17-492E-A070-0C0B17550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99CF-4FE5-48A5-8793-D730A8AA2C6E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7B33D-09F8-40DE-8DF6-0D5235479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0D4E0-EEEE-4033-AC9F-5181A2D8B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5D6E-85E3-4E3E-BA6E-6517A7419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5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3E7A93-0454-427E-8B17-5892FC9642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540"/>
            <a:ext cx="12192000" cy="70965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BD53F7-C382-48D0-9350-C8741DA680CC}"/>
              </a:ext>
            </a:extLst>
          </p:cNvPr>
          <p:cNvSpPr/>
          <p:nvPr/>
        </p:nvSpPr>
        <p:spPr>
          <a:xfrm>
            <a:off x="3212327" y="1773142"/>
            <a:ext cx="5931672" cy="262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БЕЗОПАСНЫЕ</a:t>
            </a:r>
            <a:endParaRPr lang="ru-RU" sz="11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4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ОБЖ</a:t>
            </a:r>
            <a:endParaRPr lang="ru-RU" sz="11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61B1FE-E797-424E-BECD-A28D2AB10D0D}"/>
              </a:ext>
            </a:extLst>
          </p:cNvPr>
          <p:cNvSpPr/>
          <p:nvPr/>
        </p:nvSpPr>
        <p:spPr>
          <a:xfrm>
            <a:off x="5160397" y="5446642"/>
            <a:ext cx="1735338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м.Володарка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2022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6A6B9F-D3C1-40C2-B966-DB073AB7318E}"/>
              </a:ext>
            </a:extLst>
          </p:cNvPr>
          <p:cNvSpPr/>
          <p:nvPr/>
        </p:nvSpPr>
        <p:spPr>
          <a:xfrm>
            <a:off x="3048000" y="4468632"/>
            <a:ext cx="6096000" cy="64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библиотекарь Берендакова Т.Е.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4D8A6D2-8EC9-43AD-9ACF-7725F801748D}"/>
              </a:ext>
            </a:extLst>
          </p:cNvPr>
          <p:cNvSpPr/>
          <p:nvPr/>
        </p:nvSpPr>
        <p:spPr>
          <a:xfrm>
            <a:off x="4293704" y="815918"/>
            <a:ext cx="3566465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ГКОУ «Максатихинская школа – интернат»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02AFE0-9CAE-4939-9C96-051D9BBB87B3}"/>
              </a:ext>
            </a:extLst>
          </p:cNvPr>
          <p:cNvSpPr/>
          <p:nvPr/>
        </p:nvSpPr>
        <p:spPr>
          <a:xfrm>
            <a:off x="3204376" y="214685"/>
            <a:ext cx="5495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гры на высоте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144B9C-7B64-4C57-A2F3-F60388ACAA1B}"/>
              </a:ext>
            </a:extLst>
          </p:cNvPr>
          <p:cNvSpPr/>
          <p:nvPr/>
        </p:nvSpPr>
        <p:spPr>
          <a:xfrm>
            <a:off x="1407381" y="1685678"/>
            <a:ext cx="42937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</a:p>
        </p:txBody>
      </p:sp>
      <p:pic>
        <p:nvPicPr>
          <p:cNvPr id="5" name="Picture 2" descr="C:\Users\Пользователь\Desktop\Каникулы\лето0013.jpg">
            <a:extLst>
              <a:ext uri="{FF2B5EF4-FFF2-40B4-BE49-F238E27FC236}">
                <a16:creationId xmlns:a16="http://schemas.microsoft.com/office/drawing/2014/main" id="{CDCDDA5F-4675-44E9-8F6A-787F455D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06" y="134959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ользователь\Desktop\Каникулы\лето0014.jpg">
            <a:extLst>
              <a:ext uri="{FF2B5EF4-FFF2-40B4-BE49-F238E27FC236}">
                <a16:creationId xmlns:a16="http://schemas.microsoft.com/office/drawing/2014/main" id="{350A8689-02EB-4654-933D-8F117FC8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23" y="3565188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AC11DC-2576-449B-AC74-B26F580891BD}"/>
              </a:ext>
            </a:extLst>
          </p:cNvPr>
          <p:cNvSpPr/>
          <p:nvPr/>
        </p:nvSpPr>
        <p:spPr>
          <a:xfrm>
            <a:off x="3864335" y="214685"/>
            <a:ext cx="3756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Запомни!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подумай, прежде, чем забраться на крышу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или самое высокое дерево!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то вместо подвижных игр, катания на велосипеде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придётся лежать в больнице.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особо серьёзных случаях можно разбиться насмерть или остаться инвалидом на всю жизнь.</a:t>
            </a:r>
          </a:p>
        </p:txBody>
      </p:sp>
      <p:pic>
        <p:nvPicPr>
          <p:cNvPr id="10" name="Picture 4" descr="C:\Users\Пользователь\Desktop\Каникулы\лето0015.jpg">
            <a:extLst>
              <a:ext uri="{FF2B5EF4-FFF2-40B4-BE49-F238E27FC236}">
                <a16:creationId xmlns:a16="http://schemas.microsoft.com/office/drawing/2014/main" id="{14B236E6-68F6-4D74-B3F6-85BCF38F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62" y="2460870"/>
            <a:ext cx="2789237" cy="318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D97EE1-C5E1-49A7-8651-B7BE4E84DC91}"/>
              </a:ext>
            </a:extLst>
          </p:cNvPr>
          <p:cNvSpPr/>
          <p:nvPr/>
        </p:nvSpPr>
        <p:spPr>
          <a:xfrm>
            <a:off x="2099143" y="103367"/>
            <a:ext cx="9708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Собака бывает кусачей...</a:t>
            </a:r>
          </a:p>
        </p:txBody>
      </p:sp>
      <p:pic>
        <p:nvPicPr>
          <p:cNvPr id="11" name="Picture 2" descr="C:\Users\Пользователь\Desktop\Каникулы\лето0001.jpg">
            <a:extLst>
              <a:ext uri="{FF2B5EF4-FFF2-40B4-BE49-F238E27FC236}">
                <a16:creationId xmlns:a16="http://schemas.microsoft.com/office/drawing/2014/main" id="{1EED44B3-FF0C-432C-947D-B1AA0F67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63" y="1026697"/>
            <a:ext cx="2929557" cy="314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ользователь\Desktop\Каникулы\лето0002.jpg">
            <a:extLst>
              <a:ext uri="{FF2B5EF4-FFF2-40B4-BE49-F238E27FC236}">
                <a16:creationId xmlns:a16="http://schemas.microsoft.com/office/drawing/2014/main" id="{D36399A2-D1E5-4475-966A-7CDD447A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64" y="3795633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B4A7B4-C52F-498E-B5B7-11B8BAAAB7CB}"/>
              </a:ext>
            </a:extLst>
          </p:cNvPr>
          <p:cNvSpPr/>
          <p:nvPr/>
        </p:nvSpPr>
        <p:spPr>
          <a:xfrm>
            <a:off x="4156902" y="1372054"/>
            <a:ext cx="7057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Гуляя на улице, тебе может встретиться неизвестная собака.</a:t>
            </a:r>
          </a:p>
          <a:p>
            <a:pPr lvl="0"/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 к собаке.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маши руками.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убегай.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Обходи стороной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бездомных собак.</a:t>
            </a:r>
          </a:p>
          <a:p>
            <a:pPr lvl="0"/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1C4BE0-06E8-4ADE-B40C-73E56F116AC5}"/>
              </a:ext>
            </a:extLst>
          </p:cNvPr>
          <p:cNvSpPr/>
          <p:nvPr/>
        </p:nvSpPr>
        <p:spPr>
          <a:xfrm>
            <a:off x="3578086" y="5096851"/>
            <a:ext cx="5008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Чётко скомандуй собаке « Фу!»</a:t>
            </a:r>
          </a:p>
        </p:txBody>
      </p:sp>
    </p:spTree>
    <p:extLst>
      <p:ext uri="{BB962C8B-B14F-4D97-AF65-F5344CB8AC3E}">
        <p14:creationId xmlns:p14="http://schemas.microsoft.com/office/powerpoint/2010/main" val="40961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DC38E8-0583-46AB-B115-09A5EE46A46A}"/>
              </a:ext>
            </a:extLst>
          </p:cNvPr>
          <p:cNvSpPr/>
          <p:nvPr/>
        </p:nvSpPr>
        <p:spPr>
          <a:xfrm>
            <a:off x="2989691" y="294198"/>
            <a:ext cx="4699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B1CAE9-E12D-425E-9A8D-B2A2157FF69A}"/>
              </a:ext>
            </a:extLst>
          </p:cNvPr>
          <p:cNvSpPr/>
          <p:nvPr/>
        </p:nvSpPr>
        <p:spPr>
          <a:xfrm>
            <a:off x="1327868" y="1359673"/>
            <a:ext cx="7816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Спички детям не игрушка!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Если друзья предложили поиграть со спичками , откажись!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C73071-0769-40E3-874F-5A0C56EF6EB7}"/>
              </a:ext>
            </a:extLst>
          </p:cNvPr>
          <p:cNvSpPr/>
          <p:nvPr/>
        </p:nvSpPr>
        <p:spPr>
          <a:xfrm>
            <a:off x="1152939" y="2883600"/>
            <a:ext cx="7991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Горящая спичка, брошенная на пол, способна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уничтожить всё вокруг.</a:t>
            </a:r>
          </a:p>
        </p:txBody>
      </p:sp>
      <p:pic>
        <p:nvPicPr>
          <p:cNvPr id="10" name="Picture 2" descr="C:\Users\Пользователь\Desktop\Каникулы\лето0009 - копия.jpg">
            <a:extLst>
              <a:ext uri="{FF2B5EF4-FFF2-40B4-BE49-F238E27FC236}">
                <a16:creationId xmlns:a16="http://schemas.microsoft.com/office/drawing/2014/main" id="{627B836D-660C-420A-9B01-1BF4884E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098" y="1050256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Пользователь\Desktop\Каникулы\лето0010.jpg">
            <a:extLst>
              <a:ext uri="{FF2B5EF4-FFF2-40B4-BE49-F238E27FC236}">
                <a16:creationId xmlns:a16="http://schemas.microsoft.com/office/drawing/2014/main" id="{8DD2E95C-83A7-476C-842C-A390EA3D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68" y="3945990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8E1C4E-BC93-485D-929C-F6D125BBDCF3}"/>
              </a:ext>
            </a:extLst>
          </p:cNvPr>
          <p:cNvSpPr/>
          <p:nvPr/>
        </p:nvSpPr>
        <p:spPr>
          <a:xfrm>
            <a:off x="4317558" y="4452730"/>
            <a:ext cx="3991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 вызывай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спасателей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Picture 2" descr="C:\Users\Пользователь\Desktop\Каникулы\лето0011.jpg">
            <a:extLst>
              <a:ext uri="{FF2B5EF4-FFF2-40B4-BE49-F238E27FC236}">
                <a16:creationId xmlns:a16="http://schemas.microsoft.com/office/drawing/2014/main" id="{ED05766F-CCF5-49F6-B99E-2F013B7F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29" y="3795633"/>
            <a:ext cx="2605092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586656-175F-4F3C-8337-110A275F0419}"/>
              </a:ext>
            </a:extLst>
          </p:cNvPr>
          <p:cNvSpPr/>
          <p:nvPr/>
        </p:nvSpPr>
        <p:spPr>
          <a:xfrm>
            <a:off x="4476019" y="739471"/>
            <a:ext cx="7212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8B7382-69DA-4434-B172-76BE8415F848}"/>
              </a:ext>
            </a:extLst>
          </p:cNvPr>
          <p:cNvSpPr/>
          <p:nvPr/>
        </p:nvSpPr>
        <p:spPr>
          <a:xfrm>
            <a:off x="4850296" y="2122900"/>
            <a:ext cx="6027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или в общественном месте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 можешь увидеть подозрительный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безхозный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предмет.</a:t>
            </a:r>
          </a:p>
        </p:txBody>
      </p:sp>
      <p:pic>
        <p:nvPicPr>
          <p:cNvPr id="7" name="Picture 2" descr="C:\Users\Пользователь\Desktop\Каникулы\лето0004.jpg">
            <a:extLst>
              <a:ext uri="{FF2B5EF4-FFF2-40B4-BE49-F238E27FC236}">
                <a16:creationId xmlns:a16="http://schemas.microsoft.com/office/drawing/2014/main" id="{9C06EA7A-5C46-4031-A6BD-93AA62EA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4" y="1097990"/>
            <a:ext cx="3498009" cy="46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4BE982-C2D4-4604-947A-355FE4264F79}"/>
              </a:ext>
            </a:extLst>
          </p:cNvPr>
          <p:cNvSpPr/>
          <p:nvPr/>
        </p:nvSpPr>
        <p:spPr>
          <a:xfrm>
            <a:off x="4921856" y="3721210"/>
            <a:ext cx="57965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Непонятные предметы на улице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очень опасны для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твоей жизни!</a:t>
            </a:r>
          </a:p>
        </p:txBody>
      </p:sp>
    </p:spTree>
    <p:extLst>
      <p:ext uri="{BB962C8B-B14F-4D97-AF65-F5344CB8AC3E}">
        <p14:creationId xmlns:p14="http://schemas.microsoft.com/office/powerpoint/2010/main" val="37261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C1529D-4CBF-47E7-8EFD-9464AEAF2FF3}"/>
              </a:ext>
            </a:extLst>
          </p:cNvPr>
          <p:cNvSpPr/>
          <p:nvPr/>
        </p:nvSpPr>
        <p:spPr>
          <a:xfrm>
            <a:off x="2178656" y="556591"/>
            <a:ext cx="6040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Что делать?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04C81E-1DF2-48B3-A0F9-D18EF3C47F49}"/>
              </a:ext>
            </a:extLst>
          </p:cNvPr>
          <p:cNvSpPr/>
          <p:nvPr/>
        </p:nvSpPr>
        <p:spPr>
          <a:xfrm>
            <a:off x="1216550" y="2420938"/>
            <a:ext cx="683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Не трогай и не подходи к предмету.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783BB1-7743-490C-AD1F-0C67C2253386}"/>
              </a:ext>
            </a:extLst>
          </p:cNvPr>
          <p:cNvSpPr/>
          <p:nvPr/>
        </p:nvSpPr>
        <p:spPr>
          <a:xfrm>
            <a:off x="612250" y="3140765"/>
            <a:ext cx="8531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Немедленно сообщи о находке взрослым.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12D815-EB2B-439A-8A46-DEB0BC01893E}"/>
              </a:ext>
            </a:extLst>
          </p:cNvPr>
          <p:cNvSpPr/>
          <p:nvPr/>
        </p:nvSpPr>
        <p:spPr>
          <a:xfrm>
            <a:off x="-198782" y="3795632"/>
            <a:ext cx="9342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3.Срочно уходи подальше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от данного предмета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F2209-1E5A-418B-AC83-B170D5F81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757" y="1814118"/>
            <a:ext cx="2771766" cy="36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02[1]">
            <a:extLst>
              <a:ext uri="{FF2B5EF4-FFF2-40B4-BE49-F238E27FC236}">
                <a16:creationId xmlns:a16="http://schemas.microsoft.com/office/drawing/2014/main" id="{46FAB222-8B88-42DB-AB02-E92048D2528F}"/>
              </a:ext>
            </a:extLst>
          </p:cNvPr>
          <p:cNvPicPr/>
          <p:nvPr/>
        </p:nvPicPr>
        <p:blipFill rotWithShape="1">
          <a:blip r:embed="rId3" cstate="print"/>
          <a:srcRect t="6319"/>
          <a:stretch/>
        </p:blipFill>
        <p:spPr bwMode="auto">
          <a:xfrm>
            <a:off x="2743200" y="1033671"/>
            <a:ext cx="5438692" cy="566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2DF706-B20B-43BD-BE5C-3D3B532DA666}"/>
              </a:ext>
            </a:extLst>
          </p:cNvPr>
          <p:cNvSpPr/>
          <p:nvPr/>
        </p:nvSpPr>
        <p:spPr>
          <a:xfrm>
            <a:off x="3132814" y="79513"/>
            <a:ext cx="4434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197112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D5D16D-DC84-474C-A5E2-8CB84BD70129}"/>
              </a:ext>
            </a:extLst>
          </p:cNvPr>
          <p:cNvSpPr/>
          <p:nvPr/>
        </p:nvSpPr>
        <p:spPr>
          <a:xfrm>
            <a:off x="2059388" y="-1"/>
            <a:ext cx="7084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Опасность на воде!</a:t>
            </a:r>
          </a:p>
        </p:txBody>
      </p:sp>
      <p:pic>
        <p:nvPicPr>
          <p:cNvPr id="6" name="Picture 2" descr="C:\Users\Пользователь\Desktop\Каникулы\лето0026.jpg">
            <a:extLst>
              <a:ext uri="{FF2B5EF4-FFF2-40B4-BE49-F238E27FC236}">
                <a16:creationId xmlns:a16="http://schemas.microsoft.com/office/drawing/2014/main" id="{EF7AEA0A-3088-4102-8EF6-89B08725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4" y="3183302"/>
            <a:ext cx="5796501" cy="36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D1E831-C7D0-441B-AEE0-1A9EDF8E9DF9}"/>
              </a:ext>
            </a:extLst>
          </p:cNvPr>
          <p:cNvSpPr/>
          <p:nvPr/>
        </p:nvSpPr>
        <p:spPr>
          <a:xfrm>
            <a:off x="978011" y="842839"/>
            <a:ext cx="106467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Купайся только в хорошо знакомых местах.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купаешься, рядом обязательно должны быть взрослые.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ты хорошо плаваешь, не стоит в шутку «топить» друг друга и с кем-то бороться.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стоит поднимать ложную тревогу и кричать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«Тону!»</a:t>
            </a:r>
          </a:p>
          <a:p>
            <a:pPr lvl="0"/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113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7D3BB0-3C65-45BF-B614-7608D103A3D6}"/>
              </a:ext>
            </a:extLst>
          </p:cNvPr>
          <p:cNvSpPr/>
          <p:nvPr/>
        </p:nvSpPr>
        <p:spPr>
          <a:xfrm>
            <a:off x="3355450" y="262393"/>
            <a:ext cx="4971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2245A2-5A15-47C0-8541-BBA23861838A}"/>
              </a:ext>
            </a:extLst>
          </p:cNvPr>
          <p:cNvSpPr/>
          <p:nvPr/>
        </p:nvSpPr>
        <p:spPr>
          <a:xfrm>
            <a:off x="1256306" y="1526650"/>
            <a:ext cx="9957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Отправляясь в лес , помни: некоторые грибы  и ягоды могут вызвать сильное отравление.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F71ABD-E819-4FA8-B0BD-918646B70C41}"/>
              </a:ext>
            </a:extLst>
          </p:cNvPr>
          <p:cNvSpPr/>
          <p:nvPr/>
        </p:nvSpPr>
        <p:spPr>
          <a:xfrm>
            <a:off x="3729161" y="3140765"/>
            <a:ext cx="40366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в дикой природе грибы и ягоды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только со взрослыми! </a:t>
            </a:r>
          </a:p>
        </p:txBody>
      </p:sp>
      <p:pic>
        <p:nvPicPr>
          <p:cNvPr id="10" name="Picture 2" descr="C:\Users\Пользователь\Desktop\Каникулы\лето0012.jpg">
            <a:extLst>
              <a:ext uri="{FF2B5EF4-FFF2-40B4-BE49-F238E27FC236}">
                <a16:creationId xmlns:a16="http://schemas.microsoft.com/office/drawing/2014/main" id="{28887A76-5BB8-4574-8428-FFB1E643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" y="2737392"/>
            <a:ext cx="2854518" cy="41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1306383473_deti[1]">
            <a:extLst>
              <a:ext uri="{FF2B5EF4-FFF2-40B4-BE49-F238E27FC236}">
                <a16:creationId xmlns:a16="http://schemas.microsoft.com/office/drawing/2014/main" id="{FEBF08C6-F0BA-4EBB-864D-1CF0B95906A5}"/>
              </a:ext>
            </a:extLst>
          </p:cNvPr>
          <p:cNvPicPr/>
          <p:nvPr/>
        </p:nvPicPr>
        <p:blipFill rotWithShape="1">
          <a:blip r:embed="rId4" cstate="print"/>
          <a:srcRect r="55602" b="3807"/>
          <a:stretch/>
        </p:blipFill>
        <p:spPr bwMode="auto">
          <a:xfrm>
            <a:off x="8924483" y="2737392"/>
            <a:ext cx="1758950" cy="339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6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2025AD-C01E-48DF-8484-D84E06F6455C}"/>
              </a:ext>
            </a:extLst>
          </p:cNvPr>
          <p:cNvSpPr/>
          <p:nvPr/>
        </p:nvSpPr>
        <p:spPr>
          <a:xfrm>
            <a:off x="1574358" y="548640"/>
            <a:ext cx="8491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Счастливых вам каникул!!!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856AD8-D042-4852-A4B7-15F5546E3CE5}"/>
              </a:ext>
            </a:extLst>
          </p:cNvPr>
          <p:cNvSpPr/>
          <p:nvPr/>
        </p:nvSpPr>
        <p:spPr>
          <a:xfrm>
            <a:off x="2226365" y="-111318"/>
            <a:ext cx="6917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7" name="Picture 2" descr="C:\Users\Пользователь\Desktop\Каникулы\лето0027.jpg">
            <a:extLst>
              <a:ext uri="{FF2B5EF4-FFF2-40B4-BE49-F238E27FC236}">
                <a16:creationId xmlns:a16="http://schemas.microsoft.com/office/drawing/2014/main" id="{1326CCB9-F61D-4994-8E5C-C0B1CE70C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5"/>
          <a:stretch/>
        </p:blipFill>
        <p:spPr bwMode="auto">
          <a:xfrm>
            <a:off x="3059490" y="1443946"/>
            <a:ext cx="4968552" cy="39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DA8350-4F09-4C04-96FE-F0B6D8444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6126">
            <a:off x="1861698" y="3774174"/>
            <a:ext cx="4029123" cy="33769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2D3436-CB23-4E0E-98E9-B5138348A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757">
            <a:off x="5096243" y="3490416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3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D984B1-A90F-4200-ADF7-3C9B00A91B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6978"/>
            <a:ext cx="12192000" cy="7024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9A3434-751E-4837-BE80-37752D8F1EFC}"/>
              </a:ext>
            </a:extLst>
          </p:cNvPr>
          <p:cNvSpPr/>
          <p:nvPr/>
        </p:nvSpPr>
        <p:spPr>
          <a:xfrm>
            <a:off x="2107095" y="2798859"/>
            <a:ext cx="8611263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FB660F-BFA4-4E3A-9EC1-A8AF75CFA0F1}"/>
              </a:ext>
            </a:extLst>
          </p:cNvPr>
          <p:cNvSpPr/>
          <p:nvPr/>
        </p:nvSpPr>
        <p:spPr>
          <a:xfrm>
            <a:off x="2989691" y="2798858"/>
            <a:ext cx="6997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	Вот  позади ещё один учебный год. Впереди счастливая пора ─ каникулы!</a:t>
            </a: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	Как сделать так, чтобы отдых не омрачился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4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D984B1-A90F-4200-ADF7-3C9B00A91B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6978"/>
            <a:ext cx="12192000" cy="7024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9A3434-751E-4837-BE80-37752D8F1EFC}"/>
              </a:ext>
            </a:extLst>
          </p:cNvPr>
          <p:cNvSpPr/>
          <p:nvPr/>
        </p:nvSpPr>
        <p:spPr>
          <a:xfrm>
            <a:off x="2107095" y="2798859"/>
            <a:ext cx="8611263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FB660F-BFA4-4E3A-9EC1-A8AF75CFA0F1}"/>
              </a:ext>
            </a:extLst>
          </p:cNvPr>
          <p:cNvSpPr/>
          <p:nvPr/>
        </p:nvSpPr>
        <p:spPr>
          <a:xfrm>
            <a:off x="2107095" y="2305616"/>
            <a:ext cx="8714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879839-E4ED-4034-8A0E-94C64409C331}"/>
              </a:ext>
            </a:extLst>
          </p:cNvPr>
          <p:cNvSpPr/>
          <p:nvPr/>
        </p:nvSpPr>
        <p:spPr>
          <a:xfrm>
            <a:off x="2989690" y="2584174"/>
            <a:ext cx="61543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Надо знать и соблюдать правила безопасного поведения: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1.Предвидеть опасность.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2. По возможности избегать её.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При необходимости действовать.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7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D984B1-A90F-4200-ADF7-3C9B00A91B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6978"/>
            <a:ext cx="12192000" cy="70249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9A3434-751E-4837-BE80-37752D8F1EFC}"/>
              </a:ext>
            </a:extLst>
          </p:cNvPr>
          <p:cNvSpPr/>
          <p:nvPr/>
        </p:nvSpPr>
        <p:spPr>
          <a:xfrm>
            <a:off x="2107095" y="2798859"/>
            <a:ext cx="8611263" cy="166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Твоя безопасность - в твоих руках!</a:t>
            </a:r>
          </a:p>
        </p:txBody>
      </p:sp>
    </p:spTree>
    <p:extLst>
      <p:ext uri="{BB962C8B-B14F-4D97-AF65-F5344CB8AC3E}">
        <p14:creationId xmlns:p14="http://schemas.microsoft.com/office/powerpoint/2010/main" val="174873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538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491431-A24B-4046-8C3A-FAC81B4D95CA}"/>
              </a:ext>
            </a:extLst>
          </p:cNvPr>
          <p:cNvSpPr/>
          <p:nvPr/>
        </p:nvSpPr>
        <p:spPr>
          <a:xfrm>
            <a:off x="3061253" y="349857"/>
            <a:ext cx="593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Берегись клещей!</a:t>
            </a:r>
          </a:p>
        </p:txBody>
      </p:sp>
      <p:pic>
        <p:nvPicPr>
          <p:cNvPr id="4" name="Picture 2" descr="C:\Users\Пользователь\Desktop\Каникулы\лето0007.jpg">
            <a:extLst>
              <a:ext uri="{FF2B5EF4-FFF2-40B4-BE49-F238E27FC236}">
                <a16:creationId xmlns:a16="http://schemas.microsoft.com/office/drawing/2014/main" id="{9C14591A-CA2B-4657-9390-9BE9AB14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63" y="1076429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AE0465-B8AD-41DA-94A7-47C7D3F98615}"/>
              </a:ext>
            </a:extLst>
          </p:cNvPr>
          <p:cNvSpPr/>
          <p:nvPr/>
        </p:nvSpPr>
        <p:spPr>
          <a:xfrm>
            <a:off x="1455089" y="1359673"/>
            <a:ext cx="76889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Клещ - это насекомое, длиной 0,4 -3мм.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клещи появляются в апреле,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пригревает весеннее солнышко.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Клещи опасны тем, что могут переносить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болезни, угрожающие жизни человека.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Важно знать, что прячутся клещи в траве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ветках кустов, вдоль лесных дорожек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опушках, а также в зарослях по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берегам ручейков.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7" descr="klesch[1]">
            <a:extLst>
              <a:ext uri="{FF2B5EF4-FFF2-40B4-BE49-F238E27FC236}">
                <a16:creationId xmlns:a16="http://schemas.microsoft.com/office/drawing/2014/main" id="{B7322946-CC72-4C61-9080-B285C437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3086" y="4160196"/>
            <a:ext cx="2418064" cy="2033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30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538"/>
            <a:ext cx="12191999" cy="7096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B32A7C-99CE-4317-AE56-A828CC9A4D6C}"/>
              </a:ext>
            </a:extLst>
          </p:cNvPr>
          <p:cNvSpPr/>
          <p:nvPr/>
        </p:nvSpPr>
        <p:spPr>
          <a:xfrm>
            <a:off x="4436828" y="251168"/>
            <a:ext cx="5216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!</a:t>
            </a:r>
          </a:p>
        </p:txBody>
      </p:sp>
      <p:pic>
        <p:nvPicPr>
          <p:cNvPr id="4" name="Picture 2" descr="C:\Users\Пользователь\Desktop\Каникулы\лето0008.jpg">
            <a:extLst>
              <a:ext uri="{FF2B5EF4-FFF2-40B4-BE49-F238E27FC236}">
                <a16:creationId xmlns:a16="http://schemas.microsoft.com/office/drawing/2014/main" id="{F1773DD3-8569-4AC7-987D-8BB811AD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9" y="251169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807C24-C274-4719-8152-C5BA6CA391D2}"/>
              </a:ext>
            </a:extLst>
          </p:cNvPr>
          <p:cNvSpPr/>
          <p:nvPr/>
        </p:nvSpPr>
        <p:spPr>
          <a:xfrm>
            <a:off x="3721210" y="1161869"/>
            <a:ext cx="7712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Отправляясь в лес, обязательно надень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головной убор, спортивные брюки,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заправь в носки, высокую обувь.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одежда желательна светлая,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плотно прилегающими манжетами на рукавах.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A0492D-4168-483F-A4CE-9478F375AEC4}"/>
              </a:ext>
            </a:extLst>
          </p:cNvPr>
          <p:cNvSpPr/>
          <p:nvPr/>
        </p:nvSpPr>
        <p:spPr>
          <a:xfrm>
            <a:off x="1002279" y="3757956"/>
            <a:ext cx="102329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Если клещ обнаружен – 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</a:p>
        </p:txBody>
      </p:sp>
    </p:spTree>
    <p:extLst>
      <p:ext uri="{BB962C8B-B14F-4D97-AF65-F5344CB8AC3E}">
        <p14:creationId xmlns:p14="http://schemas.microsoft.com/office/powerpoint/2010/main" val="35668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659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0B3630-3B8A-434A-8E7A-3F86B77CBC13}"/>
              </a:ext>
            </a:extLst>
          </p:cNvPr>
          <p:cNvSpPr/>
          <p:nvPr/>
        </p:nvSpPr>
        <p:spPr>
          <a:xfrm>
            <a:off x="5327374" y="667910"/>
            <a:ext cx="3013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Солнце!</a:t>
            </a:r>
          </a:p>
        </p:txBody>
      </p:sp>
      <p:pic>
        <p:nvPicPr>
          <p:cNvPr id="4" name="Picture 2" descr="C:\Users\Пользователь\Desktop\Каникулы\лето0017.jpg">
            <a:extLst>
              <a:ext uri="{FF2B5EF4-FFF2-40B4-BE49-F238E27FC236}">
                <a16:creationId xmlns:a16="http://schemas.microsoft.com/office/drawing/2014/main" id="{70E91EFD-0A72-4646-B187-D96041C5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68" y="1448115"/>
            <a:ext cx="3021803" cy="34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CA58B6-AC2B-47BD-9259-68217D418CBA}"/>
              </a:ext>
            </a:extLst>
          </p:cNvPr>
          <p:cNvSpPr/>
          <p:nvPr/>
        </p:nvSpPr>
        <p:spPr>
          <a:xfrm>
            <a:off x="4627660" y="1685677"/>
            <a:ext cx="5653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пребывание на солнце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солнечному удару.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66E10B-EF97-4790-A660-0B656C043201}"/>
              </a:ext>
            </a:extLst>
          </p:cNvPr>
          <p:cNvSpPr/>
          <p:nvPr/>
        </p:nvSpPr>
        <p:spPr>
          <a:xfrm>
            <a:off x="4723074" y="3429001"/>
            <a:ext cx="5295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выходи на солнце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 головного убора!</a:t>
            </a:r>
          </a:p>
        </p:txBody>
      </p:sp>
    </p:spTree>
    <p:extLst>
      <p:ext uri="{BB962C8B-B14F-4D97-AF65-F5344CB8AC3E}">
        <p14:creationId xmlns:p14="http://schemas.microsoft.com/office/powerpoint/2010/main" val="27449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02_2[1]">
            <a:extLst>
              <a:ext uri="{FF2B5EF4-FFF2-40B4-BE49-F238E27FC236}">
                <a16:creationId xmlns:a16="http://schemas.microsoft.com/office/drawing/2014/main" id="{FAF88BE2-EB3E-47BF-94B5-BA14F2D1F01D}"/>
              </a:ext>
            </a:extLst>
          </p:cNvPr>
          <p:cNvPicPr/>
          <p:nvPr/>
        </p:nvPicPr>
        <p:blipFill rotWithShape="1">
          <a:blip r:embed="rId3" cstate="print"/>
          <a:srcRect b="34644"/>
          <a:stretch/>
        </p:blipFill>
        <p:spPr bwMode="auto">
          <a:xfrm>
            <a:off x="4103279" y="938254"/>
            <a:ext cx="3985439" cy="3858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02_2[1]">
            <a:extLst>
              <a:ext uri="{FF2B5EF4-FFF2-40B4-BE49-F238E27FC236}">
                <a16:creationId xmlns:a16="http://schemas.microsoft.com/office/drawing/2014/main" id="{48D98F93-47D9-426B-A541-22C3A7B2A84B}"/>
              </a:ext>
            </a:extLst>
          </p:cNvPr>
          <p:cNvPicPr/>
          <p:nvPr/>
        </p:nvPicPr>
        <p:blipFill rotWithShape="1">
          <a:blip r:embed="rId3" cstate="print"/>
          <a:srcRect t="64979" r="50607" b="19200"/>
          <a:stretch/>
        </p:blipFill>
        <p:spPr bwMode="auto">
          <a:xfrm>
            <a:off x="978010" y="3172571"/>
            <a:ext cx="2592125" cy="1463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5" descr="02_2[1]">
            <a:extLst>
              <a:ext uri="{FF2B5EF4-FFF2-40B4-BE49-F238E27FC236}">
                <a16:creationId xmlns:a16="http://schemas.microsoft.com/office/drawing/2014/main" id="{6C77C128-041E-4893-9CC0-E115CACB9FAE}"/>
              </a:ext>
            </a:extLst>
          </p:cNvPr>
          <p:cNvPicPr/>
          <p:nvPr/>
        </p:nvPicPr>
        <p:blipFill rotWithShape="1">
          <a:blip r:embed="rId3" cstate="print"/>
          <a:srcRect l="52346" t="63849" b="19389"/>
          <a:stretch/>
        </p:blipFill>
        <p:spPr bwMode="auto">
          <a:xfrm>
            <a:off x="8412968" y="3172571"/>
            <a:ext cx="2680937" cy="1463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02_2[1]">
            <a:extLst>
              <a:ext uri="{FF2B5EF4-FFF2-40B4-BE49-F238E27FC236}">
                <a16:creationId xmlns:a16="http://schemas.microsoft.com/office/drawing/2014/main" id="{4B9A0547-16C9-4453-B396-9E6D2971C539}"/>
              </a:ext>
            </a:extLst>
          </p:cNvPr>
          <p:cNvPicPr/>
          <p:nvPr/>
        </p:nvPicPr>
        <p:blipFill rotWithShape="1">
          <a:blip r:embed="rId3" cstate="print"/>
          <a:srcRect l="27407" t="79486" r="26447" b="4321"/>
          <a:stretch/>
        </p:blipFill>
        <p:spPr bwMode="auto">
          <a:xfrm>
            <a:off x="4593201" y="5000946"/>
            <a:ext cx="3005593" cy="14073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88DE38-07E2-4F61-8BE3-D7F4D8838B49}"/>
              </a:ext>
            </a:extLst>
          </p:cNvPr>
          <p:cNvSpPr/>
          <p:nvPr/>
        </p:nvSpPr>
        <p:spPr>
          <a:xfrm>
            <a:off x="4269850" y="31770"/>
            <a:ext cx="3818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Запомни!</a:t>
            </a:r>
          </a:p>
        </p:txBody>
      </p:sp>
    </p:spTree>
    <p:extLst>
      <p:ext uri="{BB962C8B-B14F-4D97-AF65-F5344CB8AC3E}">
        <p14:creationId xmlns:p14="http://schemas.microsoft.com/office/powerpoint/2010/main" val="241205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58270D-FAF0-4D42-BB40-994019683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990"/>
            <a:ext cx="12191999" cy="7099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DD49C-FDBD-4EF6-83DB-3429B7D4A8CA}"/>
              </a:ext>
            </a:extLst>
          </p:cNvPr>
          <p:cNvSpPr/>
          <p:nvPr/>
        </p:nvSpPr>
        <p:spPr>
          <a:xfrm>
            <a:off x="978010" y="1138015"/>
            <a:ext cx="8825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124E05-B881-4232-A8B9-1D8F422EE515}"/>
              </a:ext>
            </a:extLst>
          </p:cNvPr>
          <p:cNvSpPr/>
          <p:nvPr/>
        </p:nvSpPr>
        <p:spPr>
          <a:xfrm>
            <a:off x="978010" y="3272413"/>
            <a:ext cx="579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07[1]">
            <a:extLst>
              <a:ext uri="{FF2B5EF4-FFF2-40B4-BE49-F238E27FC236}">
                <a16:creationId xmlns:a16="http://schemas.microsoft.com/office/drawing/2014/main" id="{79F35752-9792-4B45-A68B-3E9FFAC28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1097"/>
          <a:stretch/>
        </p:blipFill>
        <p:spPr bwMode="auto">
          <a:xfrm>
            <a:off x="5677230" y="392760"/>
            <a:ext cx="5854812" cy="636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3A7ADD-EE4D-482F-B00E-4AE1E00CCF24}"/>
              </a:ext>
            </a:extLst>
          </p:cNvPr>
          <p:cNvSpPr/>
          <p:nvPr/>
        </p:nvSpPr>
        <p:spPr>
          <a:xfrm>
            <a:off x="135172" y="294242"/>
            <a:ext cx="56136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Соблюдай </a:t>
            </a:r>
          </a:p>
          <a:p>
            <a:pPr lvl="0" algn="ctr"/>
            <a:r>
              <a:rPr lang="ru-RU" sz="5400" dirty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правила ПДД</a:t>
            </a:r>
          </a:p>
        </p:txBody>
      </p:sp>
      <p:pic>
        <p:nvPicPr>
          <p:cNvPr id="7" name="Picture 4" descr="0_72cb7_d52d96f6_XL[1]">
            <a:extLst>
              <a:ext uri="{FF2B5EF4-FFF2-40B4-BE49-F238E27FC236}">
                <a16:creationId xmlns:a16="http://schemas.microsoft.com/office/drawing/2014/main" id="{F84EFA9C-70D4-42EC-84F2-EA56B9C3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49" y="2781836"/>
            <a:ext cx="5260291" cy="317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7006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509</Words>
  <Application>Microsoft Office PowerPoint</Application>
  <PresentationFormat>Широкоэкранный</PresentationFormat>
  <Paragraphs>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2022-04-26T05:46:51Z</dcterms:created>
  <dcterms:modified xsi:type="dcterms:W3CDTF">2022-04-26T08:54:04Z</dcterms:modified>
</cp:coreProperties>
</file>