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81" r:id="rId6"/>
    <p:sldId id="261" r:id="rId7"/>
    <p:sldId id="282" r:id="rId8"/>
    <p:sldId id="262" r:id="rId9"/>
    <p:sldId id="283" r:id="rId10"/>
    <p:sldId id="263" r:id="rId11"/>
    <p:sldId id="284" r:id="rId12"/>
    <p:sldId id="264" r:id="rId13"/>
    <p:sldId id="285" r:id="rId14"/>
    <p:sldId id="265" r:id="rId15"/>
    <p:sldId id="286" r:id="rId16"/>
    <p:sldId id="266" r:id="rId17"/>
    <p:sldId id="287" r:id="rId18"/>
    <p:sldId id="267" r:id="rId19"/>
    <p:sldId id="289" r:id="rId20"/>
    <p:sldId id="268" r:id="rId21"/>
    <p:sldId id="290" r:id="rId22"/>
    <p:sldId id="270" r:id="rId23"/>
    <p:sldId id="291" r:id="rId24"/>
    <p:sldId id="271" r:id="rId25"/>
    <p:sldId id="292" r:id="rId26"/>
    <p:sldId id="269" r:id="rId27"/>
    <p:sldId id="293" r:id="rId28"/>
    <p:sldId id="272" r:id="rId29"/>
    <p:sldId id="294" r:id="rId30"/>
    <p:sldId id="273" r:id="rId31"/>
    <p:sldId id="295" r:id="rId32"/>
    <p:sldId id="278" r:id="rId33"/>
    <p:sldId id="296" r:id="rId34"/>
    <p:sldId id="279" r:id="rId35"/>
    <p:sldId id="297" r:id="rId36"/>
    <p:sldId id="274" r:id="rId37"/>
    <p:sldId id="298" r:id="rId38"/>
    <p:sldId id="275" r:id="rId39"/>
    <p:sldId id="299" r:id="rId40"/>
    <p:sldId id="276" r:id="rId41"/>
    <p:sldId id="300" r:id="rId42"/>
    <p:sldId id="277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84AF-A4A6-42E2-A0A7-C7364E72677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42.xml"/><Relationship Id="rId3" Type="http://schemas.openxmlformats.org/officeDocument/2006/relationships/slide" Target="slide4.xml"/><Relationship Id="rId21" Type="http://schemas.openxmlformats.org/officeDocument/2006/relationships/slide" Target="slide32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40.xml"/><Relationship Id="rId2" Type="http://schemas.openxmlformats.org/officeDocument/2006/relationships/image" Target="../media/image2.png"/><Relationship Id="rId16" Type="http://schemas.openxmlformats.org/officeDocument/2006/relationships/slide" Target="slide38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36.xml"/><Relationship Id="rId10" Type="http://schemas.openxmlformats.org/officeDocument/2006/relationships/slide" Target="slide18.xml"/><Relationship Id="rId19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776864" cy="4824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hree" pitchFamily="66" charset="0"/>
              </a:rPr>
              <a:t>Игра - викторина</a:t>
            </a:r>
            <a:endParaRPr lang="ru-RU" sz="5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ckham Script Three" pitchFamily="66" charset="0"/>
            </a:endParaRPr>
          </a:p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«Финансовая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грамотность»</a:t>
            </a:r>
          </a:p>
          <a:p>
            <a:pPr algn="r"/>
            <a:endPara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Провела воспитатель 6 – го класса</a:t>
            </a:r>
          </a:p>
          <a:p>
            <a:pPr algn="r"/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Дмитровская Л.А.</a:t>
            </a:r>
            <a:endParaRPr lang="ru-RU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4320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«Максатихинская школа – интернат»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Героине какой сказки удалось за нетрудовую денежную единицу сделать выгоднейшую покупку к своему юбилею? 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728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2304256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bs.twimg.com/media/DbNJDoJW4AAYB1F.jpg:lar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508413"/>
            <a:ext cx="3600400" cy="480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07287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Бывают они медные,</a:t>
            </a:r>
          </a:p>
          <a:p>
            <a:pPr algn="ctr" fontAlgn="base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Блестящие, бумажные,</a:t>
            </a:r>
          </a:p>
          <a:p>
            <a:pPr algn="ctr" fontAlgn="base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для любого из людей,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Поверьте, очень важные! </a:t>
            </a:r>
          </a:p>
        </p:txBody>
      </p:sp>
    </p:spTree>
    <p:extLst>
      <p:ext uri="{BB962C8B-B14F-4D97-AF65-F5344CB8AC3E}">
        <p14:creationId xmlns="" xmlns:p14="http://schemas.microsoft.com/office/powerpoint/2010/main" val="2550493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48680"/>
            <a:ext cx="252028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517232"/>
            <a:ext cx="465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e7.pngegg.com/pngimages/664/355/png-clipart-money-banknote-coin-banknote-saving-image-file-format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04935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купили вы колбасы,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Стрелкой покажут вам точно … </a:t>
            </a:r>
          </a:p>
        </p:txBody>
      </p:sp>
    </p:spTree>
    <p:extLst>
      <p:ext uri="{BB962C8B-B14F-4D97-AF65-F5344CB8AC3E}">
        <p14:creationId xmlns="" xmlns:p14="http://schemas.microsoft.com/office/powerpoint/2010/main" val="8330073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48680"/>
            <a:ext cx="2376264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445224"/>
            <a:ext cx="2322930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ашка\Desktop\продуктовы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2403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ашка\Desktop\торговы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2528"/>
            <a:ext cx="4608511" cy="35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30073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Всё, что в жизни продаётся,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Одинаково зовётся: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крупа и самовар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Называются … </a:t>
            </a:r>
          </a:p>
        </p:txBody>
      </p:sp>
    </p:spTree>
    <p:extLst>
      <p:ext uri="{BB962C8B-B14F-4D97-AF65-F5344CB8AC3E}">
        <p14:creationId xmlns="" xmlns:p14="http://schemas.microsoft.com/office/powerpoint/2010/main" val="3057499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2088232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661248"/>
            <a:ext cx="31451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Товар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www.sredneuralsk.info/media/k2/galleries/937/galamar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7128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74990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крупный магазин,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не счесть витрин.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найдётся на прилавке –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одежды до булавки.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3144608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48680"/>
            <a:ext cx="2088232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7" y="566124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Супермаркет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vatars.dzeninfra.ru/get-zen_doc/5252293/pub_6194a79aaa94705cb30a1890_61a0e8fbb5ea71281f8ca671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96752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46084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0969" y="134076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ckham Script Three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064895" cy="43204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altLang="zh-CN" sz="9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Цель.</a:t>
            </a:r>
          </a:p>
          <a:p>
            <a:pPr algn="just"/>
            <a:r>
              <a:rPr lang="ru-RU" altLang="zh-CN" sz="5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ответственное поведение учащихся в области экономических отношений в быту.</a:t>
            </a:r>
          </a:p>
          <a:p>
            <a:pPr algn="just"/>
            <a:r>
              <a:rPr lang="ru-RU" altLang="zh-CN" sz="5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опыт применения полученных знаний и умений для решения элементарных вопросов в области финансовой грамотности учащихся.</a:t>
            </a:r>
          </a:p>
          <a:p>
            <a:pPr algn="just"/>
            <a:r>
              <a:rPr lang="ru-RU" altLang="zh-CN" sz="5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финансовой грамотности, мыслительной деятельности, самостоятельной работы, творческих возможностей и</a:t>
            </a:r>
            <a:r>
              <a:rPr lang="ru-RU" altLang="zh-CN" sz="5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расширение  кругозора учащихся.</a:t>
            </a:r>
            <a:endParaRPr lang="ru-RU" sz="5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472183"/>
            <a:ext cx="7632847" cy="31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6564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2376264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492896"/>
            <a:ext cx="5904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 в А </a:t>
            </a:r>
            <a:r>
              <a:rPr lang="ru-RU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564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01726"/>
            <a:ext cx="7920879" cy="313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3385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76672"/>
            <a:ext cx="216024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204864"/>
            <a:ext cx="51870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л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танк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24128" y="2348880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6176" y="2348880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33854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960343"/>
            <a:ext cx="8136904" cy="283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54440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48680"/>
            <a:ext cx="2304256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492896"/>
            <a:ext cx="7704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олень </a:t>
            </a:r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ргит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39752" y="2852936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824" y="2780928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80312" y="2852936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80112" y="2996952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54440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556793"/>
            <a:ext cx="7992888" cy="32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1944216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80928"/>
            <a:ext cx="69847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толи</a:t>
            </a:r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мост </a:t>
            </a:r>
            <a:r>
              <a:rPr lang="ru-RU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75856" y="3068960"/>
            <a:ext cx="36004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20688"/>
            <a:ext cx="7272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набрать 29 рублей?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1143670" cy="1138338"/>
          </a:xfrm>
          <a:prstGeom prst="rect">
            <a:avLst/>
          </a:prstGeom>
          <a:noFill/>
        </p:spPr>
      </p:pic>
      <p:pic>
        <p:nvPicPr>
          <p:cNvPr id="102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492896"/>
            <a:ext cx="933183" cy="923451"/>
          </a:xfrm>
          <a:prstGeom prst="rect">
            <a:avLst/>
          </a:prstGeom>
          <a:noFill/>
        </p:spPr>
      </p:pic>
      <p:pic>
        <p:nvPicPr>
          <p:cNvPr id="1030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2348880"/>
            <a:ext cx="1040433" cy="1040433"/>
          </a:xfrm>
          <a:prstGeom prst="rect">
            <a:avLst/>
          </a:prstGeom>
          <a:noFill/>
        </p:spPr>
      </p:pic>
      <p:pic>
        <p:nvPicPr>
          <p:cNvPr id="1032" name="Picture 8" descr="http://yacollectioner.ru/wp-content/uploads/2017/12/big-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348880"/>
            <a:ext cx="831995" cy="820466"/>
          </a:xfrm>
          <a:prstGeom prst="rect">
            <a:avLst/>
          </a:prstGeom>
          <a:noFill/>
        </p:spPr>
      </p:pic>
      <p:pic>
        <p:nvPicPr>
          <p:cNvPr id="1034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3717032"/>
            <a:ext cx="1339198" cy="1340768"/>
          </a:xfrm>
          <a:prstGeom prst="rect">
            <a:avLst/>
          </a:prstGeom>
          <a:noFill/>
        </p:spPr>
      </p:pic>
      <p:pic>
        <p:nvPicPr>
          <p:cNvPr id="13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933056"/>
            <a:ext cx="1143670" cy="1138338"/>
          </a:xfrm>
          <a:prstGeom prst="rect">
            <a:avLst/>
          </a:prstGeom>
          <a:noFill/>
        </p:spPr>
      </p:pic>
      <p:pic>
        <p:nvPicPr>
          <p:cNvPr id="15" name="Picture 8" descr="http://yacollectioner.ru/wp-content/uploads/2017/12/big-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4293096"/>
            <a:ext cx="831995" cy="820466"/>
          </a:xfrm>
          <a:prstGeom prst="rect">
            <a:avLst/>
          </a:prstGeom>
          <a:noFill/>
        </p:spPr>
      </p:pic>
      <p:pic>
        <p:nvPicPr>
          <p:cNvPr id="23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132856"/>
            <a:ext cx="1040433" cy="1040433"/>
          </a:xfrm>
          <a:prstGeom prst="rect">
            <a:avLst/>
          </a:prstGeom>
          <a:noFill/>
        </p:spPr>
      </p:pic>
      <p:pic>
        <p:nvPicPr>
          <p:cNvPr id="24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077072"/>
            <a:ext cx="1040433" cy="1040433"/>
          </a:xfrm>
          <a:prstGeom prst="rect">
            <a:avLst/>
          </a:prstGeom>
          <a:noFill/>
        </p:spPr>
      </p:pic>
      <p:pic>
        <p:nvPicPr>
          <p:cNvPr id="25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4293096"/>
            <a:ext cx="1040433" cy="1040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48680"/>
            <a:ext cx="2088232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204864"/>
            <a:ext cx="1040433" cy="1040433"/>
          </a:xfrm>
          <a:prstGeom prst="rect">
            <a:avLst/>
          </a:prstGeom>
          <a:noFill/>
        </p:spPr>
      </p:pic>
      <p:pic>
        <p:nvPicPr>
          <p:cNvPr id="17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132856"/>
            <a:ext cx="1040433" cy="1040433"/>
          </a:xfrm>
          <a:prstGeom prst="rect">
            <a:avLst/>
          </a:prstGeom>
          <a:noFill/>
        </p:spPr>
      </p:pic>
      <p:pic>
        <p:nvPicPr>
          <p:cNvPr id="18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717032"/>
            <a:ext cx="1040433" cy="1040433"/>
          </a:xfrm>
          <a:prstGeom prst="rect">
            <a:avLst/>
          </a:prstGeom>
          <a:noFill/>
        </p:spPr>
      </p:pic>
      <p:pic>
        <p:nvPicPr>
          <p:cNvPr id="19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204864"/>
            <a:ext cx="1040433" cy="1040433"/>
          </a:xfrm>
          <a:prstGeom prst="rect">
            <a:avLst/>
          </a:prstGeom>
          <a:noFill/>
        </p:spPr>
      </p:pic>
      <p:pic>
        <p:nvPicPr>
          <p:cNvPr id="20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2852936"/>
            <a:ext cx="1339198" cy="1340768"/>
          </a:xfrm>
          <a:prstGeom prst="rect">
            <a:avLst/>
          </a:prstGeom>
          <a:noFill/>
        </p:spPr>
      </p:pic>
      <p:pic>
        <p:nvPicPr>
          <p:cNvPr id="21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3717032"/>
            <a:ext cx="1143670" cy="1138338"/>
          </a:xfrm>
          <a:prstGeom prst="rect">
            <a:avLst/>
          </a:prstGeom>
          <a:noFill/>
        </p:spPr>
      </p:pic>
      <p:pic>
        <p:nvPicPr>
          <p:cNvPr id="22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3789040"/>
            <a:ext cx="1143670" cy="1138338"/>
          </a:xfrm>
          <a:prstGeom prst="rect">
            <a:avLst/>
          </a:prstGeom>
          <a:noFill/>
        </p:spPr>
      </p:pic>
      <p:pic>
        <p:nvPicPr>
          <p:cNvPr id="26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176" y="2852936"/>
            <a:ext cx="933183" cy="923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56" y="908720"/>
            <a:ext cx="288032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56" y="2996952"/>
            <a:ext cx="288032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56" y="1988840"/>
            <a:ext cx="288032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851920" y="908720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220072" y="908720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516216" y="908720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812360" y="908720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851920" y="1988840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5292080" y="1916832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588224" y="1916832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7812360" y="1916832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3843976" y="2996952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5269264" y="2924944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6580280" y="2924944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812360" y="2924944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56" y="4941168"/>
            <a:ext cx="288032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3812072" y="494116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hlinkClick r:id="rId16" action="ppaction://hlinksldjump"/>
          </p:cNvPr>
          <p:cNvSpPr/>
          <p:nvPr/>
        </p:nvSpPr>
        <p:spPr>
          <a:xfrm>
            <a:off x="5237360" y="494116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>
            <a:hlinkClick r:id="rId17" action="ppaction://hlinksldjump"/>
          </p:cNvPr>
          <p:cNvSpPr/>
          <p:nvPr/>
        </p:nvSpPr>
        <p:spPr>
          <a:xfrm>
            <a:off x="6588224" y="494116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hlinkClick r:id="rId18" action="ppaction://hlinksldjump"/>
          </p:cNvPr>
          <p:cNvSpPr/>
          <p:nvPr/>
        </p:nvSpPr>
        <p:spPr>
          <a:xfrm>
            <a:off x="7812360" y="494116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>
            <a:hlinkClick r:id="rId19" action="ppaction://hlinksldjump"/>
          </p:cNvPr>
          <p:cNvSpPr/>
          <p:nvPr/>
        </p:nvSpPr>
        <p:spPr>
          <a:xfrm>
            <a:off x="7812360" y="3933056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>
            <a:hlinkClick r:id="rId20" action="ppaction://hlinksldjump"/>
          </p:cNvPr>
          <p:cNvSpPr/>
          <p:nvPr/>
        </p:nvSpPr>
        <p:spPr>
          <a:xfrm>
            <a:off x="5255520" y="3933056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>
            <a:hlinkClick r:id="rId21" action="ppaction://hlinksldjump"/>
          </p:cNvPr>
          <p:cNvSpPr/>
          <p:nvPr/>
        </p:nvSpPr>
        <p:spPr>
          <a:xfrm>
            <a:off x="6566536" y="3933056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1456" y="3937248"/>
            <a:ext cx="288032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Финансовые задачи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hlinkClick r:id="rId22" action="ppaction://hlinksldjump"/>
          </p:cNvPr>
          <p:cNvSpPr/>
          <p:nvPr/>
        </p:nvSpPr>
        <p:spPr>
          <a:xfrm>
            <a:off x="3859912" y="39372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Ивана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98884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Маши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7" y="3789040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кого из них денег больше и на сколько?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763134" cy="764029"/>
          </a:xfrm>
          <a:prstGeom prst="rect">
            <a:avLst/>
          </a:prstGeom>
          <a:noFill/>
        </p:spPr>
      </p:pic>
      <p:pic>
        <p:nvPicPr>
          <p:cNvPr id="24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340768"/>
            <a:ext cx="763134" cy="764029"/>
          </a:xfrm>
          <a:prstGeom prst="rect">
            <a:avLst/>
          </a:prstGeom>
          <a:noFill/>
        </p:spPr>
      </p:pic>
      <p:pic>
        <p:nvPicPr>
          <p:cNvPr id="25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340768"/>
            <a:ext cx="763134" cy="764029"/>
          </a:xfrm>
          <a:prstGeom prst="rect">
            <a:avLst/>
          </a:prstGeom>
          <a:noFill/>
        </p:spPr>
      </p:pic>
      <p:pic>
        <p:nvPicPr>
          <p:cNvPr id="26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340768"/>
            <a:ext cx="763134" cy="764029"/>
          </a:xfrm>
          <a:prstGeom prst="rect">
            <a:avLst/>
          </a:prstGeom>
          <a:noFill/>
        </p:spPr>
      </p:pic>
      <p:pic>
        <p:nvPicPr>
          <p:cNvPr id="27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340768"/>
            <a:ext cx="709598" cy="706290"/>
          </a:xfrm>
          <a:prstGeom prst="rect">
            <a:avLst/>
          </a:prstGeom>
          <a:noFill/>
        </p:spPr>
      </p:pic>
      <p:pic>
        <p:nvPicPr>
          <p:cNvPr id="2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478140"/>
            <a:ext cx="576064" cy="570056"/>
          </a:xfrm>
          <a:prstGeom prst="rect">
            <a:avLst/>
          </a:prstGeom>
          <a:noFill/>
        </p:spPr>
      </p:pic>
      <p:pic>
        <p:nvPicPr>
          <p:cNvPr id="29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708920"/>
            <a:ext cx="763134" cy="764029"/>
          </a:xfrm>
          <a:prstGeom prst="rect">
            <a:avLst/>
          </a:prstGeom>
          <a:noFill/>
        </p:spPr>
      </p:pic>
      <p:pic>
        <p:nvPicPr>
          <p:cNvPr id="30" name="Picture 10" descr="https://numizmat.ru/upload/resize_cache/files/210910816/210910816_02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708920"/>
            <a:ext cx="763134" cy="764029"/>
          </a:xfrm>
          <a:prstGeom prst="rect">
            <a:avLst/>
          </a:prstGeom>
          <a:noFill/>
        </p:spPr>
      </p:pic>
      <p:pic>
        <p:nvPicPr>
          <p:cNvPr id="31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2708920"/>
            <a:ext cx="709598" cy="706290"/>
          </a:xfrm>
          <a:prstGeom prst="rect">
            <a:avLst/>
          </a:prstGeom>
          <a:noFill/>
        </p:spPr>
      </p:pic>
      <p:pic>
        <p:nvPicPr>
          <p:cNvPr id="32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2780928"/>
            <a:ext cx="608385" cy="608385"/>
          </a:xfrm>
          <a:prstGeom prst="rect">
            <a:avLst/>
          </a:prstGeom>
          <a:noFill/>
        </p:spPr>
      </p:pic>
      <p:pic>
        <p:nvPicPr>
          <p:cNvPr id="33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2780928"/>
            <a:ext cx="616769" cy="616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201622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2852936"/>
            <a:ext cx="6431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Ивана  на 17 рублей</a:t>
            </a:r>
            <a:endParaRPr lang="ru-RU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7544" y="1196752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тебя есть 30 рублей. Ручка стоит 24 рубля. Какую сдачу тебе должны дать в магазине? Какие монеты ты получишь?</a:t>
            </a:r>
          </a:p>
          <a:p>
            <a:pPr lvl="0" algn="ctr"/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Напишите 3 варианта.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27284" y="3861048"/>
            <a:ext cx="266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63660" y="3077344"/>
            <a:ext cx="266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8680"/>
            <a:ext cx="216024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87824" y="3861048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780928"/>
            <a:ext cx="927646" cy="923321"/>
          </a:xfrm>
          <a:prstGeom prst="rect">
            <a:avLst/>
          </a:prstGeom>
          <a:noFill/>
        </p:spPr>
      </p:pic>
      <p:pic>
        <p:nvPicPr>
          <p:cNvPr id="52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924944"/>
            <a:ext cx="717159" cy="70968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2924200" y="3077344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3789040"/>
            <a:ext cx="752401" cy="752401"/>
          </a:xfrm>
          <a:prstGeom prst="rect">
            <a:avLst/>
          </a:prstGeom>
          <a:noFill/>
        </p:spPr>
      </p:pic>
      <p:pic>
        <p:nvPicPr>
          <p:cNvPr id="55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3789040"/>
            <a:ext cx="752401" cy="752401"/>
          </a:xfrm>
          <a:prstGeom prst="rect">
            <a:avLst/>
          </a:prstGeom>
          <a:noFill/>
        </p:spPr>
      </p:pic>
      <p:pic>
        <p:nvPicPr>
          <p:cNvPr id="5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3789040"/>
            <a:ext cx="752401" cy="752401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059832" y="4797152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4653136"/>
            <a:ext cx="717159" cy="709680"/>
          </a:xfrm>
          <a:prstGeom prst="rect">
            <a:avLst/>
          </a:prstGeom>
          <a:noFill/>
        </p:spPr>
      </p:pic>
      <p:pic>
        <p:nvPicPr>
          <p:cNvPr id="59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336" y="4725144"/>
            <a:ext cx="717159" cy="709680"/>
          </a:xfrm>
          <a:prstGeom prst="rect">
            <a:avLst/>
          </a:prstGeom>
          <a:noFill/>
        </p:spPr>
      </p:pic>
      <p:pic>
        <p:nvPicPr>
          <p:cNvPr id="60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725144"/>
            <a:ext cx="717159" cy="709680"/>
          </a:xfrm>
          <a:prstGeom prst="rect">
            <a:avLst/>
          </a:prstGeom>
          <a:noFill/>
        </p:spPr>
      </p:pic>
      <p:pic>
        <p:nvPicPr>
          <p:cNvPr id="61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4725144"/>
            <a:ext cx="717159" cy="709680"/>
          </a:xfrm>
          <a:prstGeom prst="rect">
            <a:avLst/>
          </a:prstGeom>
          <a:noFill/>
        </p:spPr>
      </p:pic>
      <p:pic>
        <p:nvPicPr>
          <p:cNvPr id="62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4725144"/>
            <a:ext cx="717159" cy="709680"/>
          </a:xfrm>
          <a:prstGeom prst="rect">
            <a:avLst/>
          </a:prstGeom>
          <a:noFill/>
        </p:spPr>
      </p:pic>
      <p:pic>
        <p:nvPicPr>
          <p:cNvPr id="63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653136"/>
            <a:ext cx="717159" cy="709680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3131840" y="5661248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5517232"/>
            <a:ext cx="752401" cy="752401"/>
          </a:xfrm>
          <a:prstGeom prst="rect">
            <a:avLst/>
          </a:prstGeom>
          <a:noFill/>
        </p:spPr>
      </p:pic>
      <p:pic>
        <p:nvPicPr>
          <p:cNvPr id="6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5517232"/>
            <a:ext cx="752401" cy="752401"/>
          </a:xfrm>
          <a:prstGeom prst="rect">
            <a:avLst/>
          </a:prstGeom>
          <a:noFill/>
        </p:spPr>
      </p:pic>
      <p:pic>
        <p:nvPicPr>
          <p:cNvPr id="67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5589240"/>
            <a:ext cx="717159" cy="709680"/>
          </a:xfrm>
          <a:prstGeom prst="rect">
            <a:avLst/>
          </a:prstGeom>
          <a:noFill/>
        </p:spPr>
      </p:pic>
      <p:pic>
        <p:nvPicPr>
          <p:cNvPr id="6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5589240"/>
            <a:ext cx="717159" cy="7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7" grpId="0"/>
      <p:bldP spid="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576064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76470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Девочка Настя постоянно откладывает часть 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своих карманных денег. Она накопила 50 рублей. 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она пошла в магазин. Что она может себе купить? Найдите все варианты.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dn.pixabay.com/photo/2016/03/31/18/02/ball-1294083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73" y="2650868"/>
            <a:ext cx="1144116" cy="1786244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8fa/0006fa51-4d31edb3/hello_html_150d35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4750"/>
            <a:ext cx="2016224" cy="940353"/>
          </a:xfrm>
          <a:prstGeom prst="rect">
            <a:avLst/>
          </a:prstGeom>
          <a:noFill/>
        </p:spPr>
      </p:pic>
      <p:pic>
        <p:nvPicPr>
          <p:cNvPr id="1030" name="Picture 6" descr="https://www.clipartmax.com/png/full/244-2448085_goma-canal-del-%C3%A1rea-de-tecnolog%C3%ADa-educativa-goma-carica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198" y="3594972"/>
            <a:ext cx="1481938" cy="1030069"/>
          </a:xfrm>
          <a:prstGeom prst="rect">
            <a:avLst/>
          </a:prstGeom>
          <a:noFill/>
        </p:spPr>
      </p:pic>
      <p:pic>
        <p:nvPicPr>
          <p:cNvPr id="1032" name="Picture 8" descr="https://clipart-best.com/img/pencil-sharpener/pencil-sharpener-clip-art-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407506"/>
            <a:ext cx="1368152" cy="124563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83568" y="4509120"/>
            <a:ext cx="1296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р.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4509120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р.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3969" y="4581127"/>
            <a:ext cx="15841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 р.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72201" y="4509120"/>
            <a:ext cx="13681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 р.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09032" y="4941168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8680"/>
            <a:ext cx="187220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2564905"/>
            <a:ext cx="14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Picture 4" descr="https://ds04.infourok.ru/uploads/ex/08fa/0006fa51-4d31edb3/hello_html_150d35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50904"/>
            <a:ext cx="2160240" cy="1007521"/>
          </a:xfrm>
          <a:prstGeom prst="rect">
            <a:avLst/>
          </a:prstGeom>
          <a:noFill/>
        </p:spPr>
      </p:pic>
      <p:pic>
        <p:nvPicPr>
          <p:cNvPr id="41" name="Picture 6" descr="https://www.clipartmax.com/png/full/244-2448085_goma-canal-del-%C3%A1rea-de-tecnolog%C3%ADa-educativa-goma-carica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3" y="2638853"/>
            <a:ext cx="1772074" cy="862155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2411760" y="4005064"/>
            <a:ext cx="136815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96136" y="2636912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=44 р.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9552" y="3933056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" name="Picture 2" descr="https://cdn.pixabay.com/photo/2016/03/31/18/02/ball-1294083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17032"/>
            <a:ext cx="1008112" cy="157391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3347865" y="278092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" name="Picture 6" descr="https://www.clipartmax.com/png/full/244-2448085_goma-canal-del-%C3%A1rea-de-tecnolog%C3%ADa-educativa-goma-carica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3994" y="4005065"/>
            <a:ext cx="2116158" cy="102956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084168" y="4221088"/>
            <a:ext cx="2016224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=45 р.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46" grpId="0"/>
      <p:bldP spid="48" grpId="0"/>
      <p:bldP spid="4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476672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4220" y="1988840"/>
            <a:ext cx="55867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 деньгах….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8680"/>
            <a:ext cx="216024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2492896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 деньгах счастье!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6880" y="548680"/>
            <a:ext cx="6927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2204864"/>
            <a:ext cx="81369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Считай деньги…</a:t>
            </a:r>
            <a:endParaRPr lang="ru-RU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48680"/>
            <a:ext cx="2016224" cy="576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2348880"/>
            <a:ext cx="77768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Считай деньги в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своем кармане!</a:t>
            </a:r>
            <a:endParaRPr lang="ru-RU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136904" cy="216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сказочный персонаж периодически нёс золотые яйца? 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76673"/>
            <a:ext cx="6120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1" y="2132856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деньги нас наживают, …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8680"/>
            <a:ext cx="2016224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2060848"/>
            <a:ext cx="82089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деньги нас наживают, а мы их! 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476672"/>
            <a:ext cx="68407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048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 бы ум, будет и рубль; не будет ума,…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48680"/>
            <a:ext cx="2088232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 бы ум, будет и рубль; 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будет ума, не будет и рубля!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Молодцы!!!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kartinkin.net/uploads/posts/2022-02/1645777593_28-kartinkin-net-p-aplodismenti-kartinki-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3187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(4)\IMG_20230407_145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1" y="188641"/>
            <a:ext cx="4016694" cy="3024335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 (4)\IMG_20230407_145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50633" cy="3049888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 (4)\IMG_20230407_14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049508" cy="3049041"/>
          </a:xfrm>
          <a:prstGeom prst="rect">
            <a:avLst/>
          </a:prstGeom>
          <a:noFill/>
        </p:spPr>
      </p:pic>
      <p:pic>
        <p:nvPicPr>
          <p:cNvPr id="1029" name="Picture 5" descr="C:\Users\admin\Desktop\Новая папка (4)\IMG_20230407_145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104456" cy="30904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20688"/>
            <a:ext cx="360040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babyboom27.ru/uploaded/images/shop/goods/2538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54" y="1916832"/>
            <a:ext cx="4442289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разбогател сказочный коротышка Пончик на Луне? </a:t>
            </a:r>
          </a:p>
        </p:txBody>
      </p:sp>
    </p:spTree>
    <p:extLst>
      <p:ext uri="{BB962C8B-B14F-4D97-AF65-F5344CB8AC3E}">
        <p14:creationId xmlns="" xmlns:p14="http://schemas.microsoft.com/office/powerpoint/2010/main" val="28024352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92696"/>
            <a:ext cx="302433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3131840" y="2204864"/>
            <a:ext cx="3096344" cy="4104456"/>
            <a:chOff x="4860032" y="3140968"/>
            <a:chExt cx="2520280" cy="3344952"/>
          </a:xfrm>
        </p:grpSpPr>
        <p:pic>
          <p:nvPicPr>
            <p:cNvPr id="14338" name="Picture 2" descr="https://i.ytimg.com/vi/BXCIIsThR2U/maxresdefaul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60032" y="3140968"/>
              <a:ext cx="2520280" cy="264143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446143" y="5723036"/>
              <a:ext cx="1816947" cy="7628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соль</a:t>
              </a:r>
              <a:endParaRPr lang="ru-RU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24352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9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«удобрение» увеличивало урожайность золотых монет на Поле Чудес в Стране дураков?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3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1619672" y="2204864"/>
            <a:ext cx="6569300" cy="3744416"/>
            <a:chOff x="3707904" y="3717032"/>
            <a:chExt cx="5187768" cy="244794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707904" y="3717032"/>
              <a:ext cx="5187768" cy="38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Заклинание «</a:t>
              </a:r>
              <a:r>
                <a:rPr lang="ru-RU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Крекс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фекс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пекс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14" name="Picture 2" descr="http://data30.i.gallery.ru/albums/gallery/385473-6a51e-104867751-m750x740-u66b2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88024" y="4149080"/>
              <a:ext cx="2779266" cy="2015894"/>
            </a:xfrm>
            <a:prstGeom prst="rect">
              <a:avLst/>
            </a:prstGeom>
            <a:noFill/>
          </p:spPr>
        </p:pic>
      </p:grpSp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20688"/>
            <a:ext cx="230425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33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545</Words>
  <Application>Microsoft Office PowerPoint</Application>
  <PresentationFormat>Экран (4:3)</PresentationFormat>
  <Paragraphs>201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42</cp:revision>
  <dcterms:created xsi:type="dcterms:W3CDTF">2020-11-02T11:55:39Z</dcterms:created>
  <dcterms:modified xsi:type="dcterms:W3CDTF">2023-04-07T18:31:39Z</dcterms:modified>
</cp:coreProperties>
</file>