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7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275962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Праздник урожая «Господин урожай»</a:t>
            </a:r>
            <a:b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 и провела учитель высшей категории:   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Овчинникова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Татьяна Михайловна.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464096" cy="52107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10968"/>
            <a:ext cx="3456384" cy="30236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01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03290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Игра «Вейся капуста»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admin\Desktop\ФОТО ГОСПОДИН УРОЖАЙ\IMG_20230926_163445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7" t="-1488" r="13402"/>
          <a:stretch/>
        </p:blipFill>
        <p:spPr bwMode="auto">
          <a:xfrm rot="5400000">
            <a:off x="126414" y="1969930"/>
            <a:ext cx="3627401" cy="29451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dmin\Desktop\ФОТО ГОСПОДИН УРОЖАЙ\IMG_20230926_163450.jpg"/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7" t="14159" r="9173" b="-2576"/>
          <a:stretch/>
        </p:blipFill>
        <p:spPr bwMode="auto">
          <a:xfrm rot="5400000">
            <a:off x="4966068" y="2674892"/>
            <a:ext cx="4207278" cy="29791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486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Сценка Сказка: «Про репку»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admin\Desktop\ФОТО ГОСПОДИН УРОЖАЙ\IMG_20230926_163827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1" t="14415" r="22382"/>
          <a:stretch/>
        </p:blipFill>
        <p:spPr bwMode="auto">
          <a:xfrm rot="5400000">
            <a:off x="203985" y="2518892"/>
            <a:ext cx="4322000" cy="32619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\Desktop\ФОТО ГОСПОДИН УРОЖАЙ\IMG_20230926_163942.jpg"/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0" t="1824" r="20932"/>
          <a:stretch/>
        </p:blipFill>
        <p:spPr bwMode="auto">
          <a:xfrm rot="5400000">
            <a:off x="4768377" y="2248400"/>
            <a:ext cx="4032448" cy="36573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844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Конкурс «Накорми друга яблоком»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admin\Desktop\ФОТО ГОСПОДИН УРОЖАЙ\IMG_20230926_165657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1" t="-1049"/>
          <a:stretch/>
        </p:blipFill>
        <p:spPr bwMode="auto">
          <a:xfrm rot="5400000">
            <a:off x="109829" y="2738800"/>
            <a:ext cx="4365244" cy="27857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admin\Desktop\ФОТО ГОСПОДИН УРОЖАЙ\IMG_20230926_165647.jpg"/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0" t="7213" r="32168"/>
          <a:stretch/>
        </p:blipFill>
        <p:spPr bwMode="auto">
          <a:xfrm rot="5400000">
            <a:off x="4543102" y="2397323"/>
            <a:ext cx="4109785" cy="40129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084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25272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Представление презентации 8-9 класс  «Овощи и фрукты полезные –продукты»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admin\Desktop\ФОТО ГОСПОДИН УРОЖАЙ\IMG_20230926_165006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4" t="550" r="29025" b="1"/>
          <a:stretch/>
        </p:blipFill>
        <p:spPr bwMode="auto">
          <a:xfrm rot="5400000">
            <a:off x="2311504" y="2233112"/>
            <a:ext cx="4448983" cy="42484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142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Конкурс «Накорми зайца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11266" name="Picture 2" descr="C:\Users\admin\Desktop\ФОТО ГОСПОДИН УРОЖАЙ\IMG_20230926_164355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40" r="32493"/>
          <a:stretch/>
        </p:blipFill>
        <p:spPr bwMode="auto">
          <a:xfrm rot="5400000">
            <a:off x="274977" y="2156317"/>
            <a:ext cx="4367053" cy="32188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admin\Desktop\ФОТО ГОСПОДИН УРОЖАЙ\IMG_20230926_164245.jpg"/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30" r="37604"/>
          <a:stretch/>
        </p:blipFill>
        <p:spPr bwMode="auto">
          <a:xfrm rot="5400000">
            <a:off x="5239681" y="2905335"/>
            <a:ext cx="4236116" cy="26911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125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Подведение итогов.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2" r="33151"/>
          <a:stretch/>
        </p:blipFill>
        <p:spPr bwMode="auto">
          <a:xfrm rot="5400000">
            <a:off x="2369955" y="1958637"/>
            <a:ext cx="3430530" cy="36349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021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340768"/>
            <a:ext cx="7704856" cy="4273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75"/>
              </a:spcAft>
            </a:pPr>
            <a:r>
              <a:rPr lang="ru-RU" sz="24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Цель праздника 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–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расширить представления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учащихся об </a:t>
            </a:r>
            <a:r>
              <a:rPr lang="ru-RU" sz="2400">
                <a:latin typeface="Times New Roman"/>
                <a:ea typeface="Times New Roman"/>
                <a:cs typeface="Times New Roman"/>
              </a:rPr>
              <a:t>окружающем </a:t>
            </a:r>
            <a:r>
              <a:rPr lang="ru-RU" sz="2400" smtClean="0">
                <a:latin typeface="Times New Roman"/>
                <a:ea typeface="Times New Roman"/>
                <a:cs typeface="Times New Roman"/>
              </a:rPr>
              <a:t>мире, важных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продуктах питания, как овощи и фрукты, урожай которых собирают осенью; </a:t>
            </a:r>
            <a:endParaRPr lang="ru-RU" sz="2400" dirty="0" smtClean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675"/>
              </a:spcAft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формировать любознательность;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2400" dirty="0" smtClean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675"/>
              </a:spcAft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 развивать творческие способности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учащихся;  </a:t>
            </a:r>
            <a:endParaRPr lang="ru-RU" sz="2400" dirty="0" smtClean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675"/>
              </a:spcAft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  формировать чувство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прекрасного; </a:t>
            </a:r>
            <a:endParaRPr lang="ru-RU" sz="2400" dirty="0" smtClean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675"/>
              </a:spcAft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 развивать  умение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работать в команде, взаимодействовать, находить решения в нестандартной ситуации. 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93050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764704"/>
            <a:ext cx="7344816" cy="5495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latin typeface="Times New Roman"/>
                <a:ea typeface="Calibri"/>
                <a:cs typeface="Times New Roman"/>
              </a:rPr>
              <a:t>«Господин урожай»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latin typeface="Times New Roman"/>
                <a:ea typeface="Calibri"/>
                <a:cs typeface="Times New Roman"/>
              </a:rPr>
              <a:t> </a:t>
            </a:r>
            <a:endParaRPr lang="ru-RU" sz="1600" dirty="0" smtClean="0">
              <a:latin typeface="Calibri"/>
              <a:ea typeface="Calibri"/>
              <a:cs typeface="Times New Roman"/>
            </a:endParaRPr>
          </a:p>
          <a:p>
            <a:pPr>
              <a:spcAft>
                <a:spcPts val="1000"/>
              </a:spcAft>
            </a:pPr>
            <a:r>
              <a:rPr lang="ru-RU" sz="1600" b="1" dirty="0" smtClean="0">
                <a:latin typeface="Times New Roman"/>
                <a:ea typeface="Calibri"/>
                <a:cs typeface="Times New Roman"/>
              </a:rPr>
              <a:t>Подготовка:</a:t>
            </a:r>
            <a:endParaRPr lang="ru-RU" sz="1600" dirty="0" smtClean="0">
              <a:latin typeface="Calibri"/>
              <a:ea typeface="Calibri"/>
              <a:cs typeface="Times New Roman"/>
            </a:endParaRPr>
          </a:p>
          <a:p>
            <a:pPr>
              <a:spcAft>
                <a:spcPts val="1000"/>
              </a:spcAft>
            </a:pPr>
            <a:r>
              <a:rPr lang="ru-RU" sz="1600" b="1" dirty="0" smtClean="0">
                <a:latin typeface="Times New Roman"/>
                <a:ea typeface="Calibri"/>
                <a:cs typeface="Times New Roman"/>
              </a:rPr>
              <a:t>1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.Разучивание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стихов, песен </a:t>
            </a:r>
            <a:r>
              <a:rPr lang="ru-RU" sz="1600" b="1" dirty="0">
                <a:latin typeface="Times New Roman"/>
                <a:ea typeface="Calibri"/>
                <a:cs typeface="Times New Roman"/>
              </a:rPr>
              <a:t>«Огород и сад».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 (2,3,4,5классы).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1000"/>
              </a:spcAft>
            </a:pPr>
            <a:r>
              <a:rPr lang="ru-RU" sz="1600" b="1" dirty="0">
                <a:latin typeface="Times New Roman"/>
                <a:ea typeface="Calibri"/>
                <a:cs typeface="Times New Roman"/>
              </a:rPr>
              <a:t>2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.Изготовить </a:t>
            </a:r>
            <a:r>
              <a:rPr lang="ru-RU" sz="1600" b="1" dirty="0">
                <a:latin typeface="Times New Roman"/>
                <a:ea typeface="Calibri"/>
                <a:cs typeface="Times New Roman"/>
              </a:rPr>
              <a:t>макет «Чудо овощ»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 (большой 1метр на 1 метр) к нему подготовить рассказ (из истории).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4кл.-капуста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5-7 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кл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.-огурец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6кл.-картофель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8 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кл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.-томат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9кл.-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тыква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 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Макет+ стих : 2 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кл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.-репа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                         3 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кл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.-лук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1000"/>
              </a:spcAft>
            </a:pPr>
            <a:r>
              <a:rPr lang="ru-RU" sz="1600" b="1" dirty="0">
                <a:latin typeface="Times New Roman"/>
                <a:ea typeface="Calibri"/>
                <a:cs typeface="Times New Roman"/>
              </a:rPr>
              <a:t>3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.Представить свои презентации: </a:t>
            </a:r>
            <a:r>
              <a:rPr lang="ru-RU" sz="1600" b="1" dirty="0">
                <a:latin typeface="Times New Roman"/>
                <a:ea typeface="Calibri"/>
                <a:cs typeface="Times New Roman"/>
              </a:rPr>
              <a:t>«Овощи и фрукты-полезные продукты»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(8,9 классы).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1000"/>
              </a:spcAft>
            </a:pPr>
            <a:r>
              <a:rPr lang="ru-RU" sz="1600" b="1" dirty="0">
                <a:latin typeface="Times New Roman"/>
                <a:ea typeface="Calibri"/>
                <a:cs typeface="Times New Roman"/>
              </a:rPr>
              <a:t>4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.Чтение Е. Благинина «Приходите в огород».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1000"/>
              </a:spcAft>
            </a:pPr>
            <a:r>
              <a:rPr lang="ru-RU" sz="1600" b="1" dirty="0">
                <a:latin typeface="Times New Roman"/>
                <a:ea typeface="Calibri"/>
                <a:cs typeface="Times New Roman"/>
              </a:rPr>
              <a:t>5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. Изготовить памятку </a:t>
            </a:r>
            <a:r>
              <a:rPr lang="ru-RU" sz="1600" b="1" dirty="0">
                <a:latin typeface="Times New Roman"/>
                <a:ea typeface="Calibri"/>
                <a:cs typeface="Times New Roman"/>
              </a:rPr>
              <a:t>«Эти полезные овощи, фрукты»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 в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картинках(6класс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, 5-7 класс).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30634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Чтение стихов про огород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esktop\ФОТО ГОСПОДИН УРОЖАЙ\IMG_20230926_160602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1" t="18926" r="24557"/>
          <a:stretch/>
        </p:blipFill>
        <p:spPr bwMode="auto">
          <a:xfrm rot="5400000">
            <a:off x="-190850" y="2234828"/>
            <a:ext cx="5008838" cy="37967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C:\Users\admin\Desktop\ФОТО ГОСПОДИН УРОЖАЙ\IMG_20230926_160927.jpg"/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31" r="27819" b="1"/>
          <a:stretch/>
        </p:blipFill>
        <p:spPr bwMode="auto">
          <a:xfrm rot="5400000">
            <a:off x="4479775" y="2112643"/>
            <a:ext cx="4824537" cy="40008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900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Конкурс «Танец с картошкой»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admin\Desktop\ФОТО ГОСПОДИН УРОЖАЙ\IMG_20230926_161558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6" t="240" b="1"/>
          <a:stretch/>
        </p:blipFill>
        <p:spPr bwMode="auto">
          <a:xfrm rot="5400000">
            <a:off x="-301178" y="2397522"/>
            <a:ext cx="5065835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 descr="C:\Users\admin\Desktop\ФОТО ГОСПОДИН УРОЖАЙ\IMG_20230926_161622.jpg"/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4" t="1112" r="30355" b="-1"/>
          <a:stretch/>
        </p:blipFill>
        <p:spPr bwMode="auto">
          <a:xfrm rot="5400000">
            <a:off x="4452679" y="1805362"/>
            <a:ext cx="4347266" cy="45702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56406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25272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Выступление учащихся </a:t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«Чудо овощ»</a:t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9класс                         6класс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admin\Desktop\ФОТО ГОСПОДИН УРОЖАЙ\IMG_20230926_163105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1" t="17827" r="22355" b="-52"/>
          <a:stretch/>
        </p:blipFill>
        <p:spPr bwMode="auto">
          <a:xfrm rot="5400000">
            <a:off x="-146578" y="2778942"/>
            <a:ext cx="4638966" cy="31266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 descr="C:\Users\admin\Desktop\ФОТО ГОСПОДИН УРОЖАЙ\IMG_20230926_162453.jpg"/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5" t="2468" r="35067"/>
          <a:stretch/>
        </p:blipFill>
        <p:spPr bwMode="auto">
          <a:xfrm rot="5400000">
            <a:off x="4446170" y="2341170"/>
            <a:ext cx="4500131" cy="3960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9391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     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 класс                        8 класс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admin\Desktop\ФОТО ГОСПОДИН УРОЖАЙ\IMG_20230926_162622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4" t="27945" r="30717"/>
          <a:stretch/>
        </p:blipFill>
        <p:spPr bwMode="auto">
          <a:xfrm rot="5400000">
            <a:off x="-230320" y="2614696"/>
            <a:ext cx="4636088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0" name="Picture 4" descr="C:\Users\admin\Desktop\ФОТО ГОСПОДИН УРОЖАЙ\IMG_20230926_162815.jpg"/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1" t="43705" r="26731" b="-1"/>
          <a:stretch/>
        </p:blipFill>
        <p:spPr bwMode="auto">
          <a:xfrm rot="5400000">
            <a:off x="4664493" y="3012019"/>
            <a:ext cx="4351517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80730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     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класс                  3 класс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admin\Desktop\ФОТО ГОСПОДИН УРОЖАЙ\IMG_20230926_162030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0" t="-404" r="21657"/>
          <a:stretch/>
        </p:blipFill>
        <p:spPr bwMode="auto">
          <a:xfrm rot="5400000">
            <a:off x="350647" y="2465777"/>
            <a:ext cx="3816421" cy="35826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3" name="Picture 3" descr="C:\Users\admin\Desktop\ФОТО ГОСПОДИН УРОЖАЙ\IMG_20230926_161915.jpg"/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5" t="1180" r="33617"/>
          <a:stretch/>
        </p:blipFill>
        <p:spPr bwMode="auto">
          <a:xfrm rot="5400000">
            <a:off x="4838524" y="2226372"/>
            <a:ext cx="3762441" cy="41514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62091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класс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Users\admin\Desktop\ФОТО ГОСПОДИН УРОЖАЙ\IMG_20230926_160327.jpg"/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7" t="27596" r="38329" b="9261"/>
          <a:stretch/>
        </p:blipFill>
        <p:spPr bwMode="auto">
          <a:xfrm rot="5400000">
            <a:off x="2437843" y="2538821"/>
            <a:ext cx="3764257" cy="33843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167623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94</TotalTime>
  <Words>74</Words>
  <Application>Microsoft Office PowerPoint</Application>
  <PresentationFormat>Экран (4:3)</PresentationFormat>
  <Paragraphs>33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Волна</vt:lpstr>
      <vt:lpstr>Праздник урожая «Господин урожай» Подготовила и провела учитель высшей категории:    Овчинникова Татьяна Михайловна.</vt:lpstr>
      <vt:lpstr>Презентация PowerPoint</vt:lpstr>
      <vt:lpstr>Презентация PowerPoint</vt:lpstr>
      <vt:lpstr>Чтение стихов про огород</vt:lpstr>
      <vt:lpstr>Конкурс «Танец с картошкой»</vt:lpstr>
      <vt:lpstr>Выступление учащихся  «Чудо овощ»  9класс                         6класс</vt:lpstr>
      <vt:lpstr>      7 класс                        8 класс</vt:lpstr>
      <vt:lpstr>      4 класс                  3 класс</vt:lpstr>
      <vt:lpstr>2 класс</vt:lpstr>
      <vt:lpstr>Игра «Вейся капуста»</vt:lpstr>
      <vt:lpstr>Сценка Сказка: «Про репку»</vt:lpstr>
      <vt:lpstr>Конкурс «Накорми друга яблоком»</vt:lpstr>
      <vt:lpstr>Представление презентации 8-9 класс  «Овощи и фрукты полезные –продукты»</vt:lpstr>
      <vt:lpstr>Конкурс «Накорми зайца»</vt:lpstr>
      <vt:lpstr>Подведение итогов.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ученик</cp:lastModifiedBy>
  <cp:revision>13</cp:revision>
  <dcterms:created xsi:type="dcterms:W3CDTF">2023-09-29T08:18:54Z</dcterms:created>
  <dcterms:modified xsi:type="dcterms:W3CDTF">2023-10-02T09:37:24Z</dcterms:modified>
</cp:coreProperties>
</file>