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81" autoAdjust="0"/>
    <p:restoredTop sz="94660"/>
  </p:normalViewPr>
  <p:slideViewPr>
    <p:cSldViewPr snapToGrid="0">
      <p:cViewPr varScale="1">
        <p:scale>
          <a:sx n="117" d="100"/>
          <a:sy n="117" d="100"/>
        </p:scale>
        <p:origin x="-354" y="-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ableStyles" Target="tableStyle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5033A11-EB22-4851-B15F-2C8D39EF289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7DCDFF4D-0EFC-47AD-A517-CE8EB8830D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1030B2B-D3F7-4A2C-B51E-D5F9FAF916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7E992CA-3BAF-4243-BF4D-055114BF9B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D00B495-5AA3-4EAF-876B-D6F847152E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9950908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3BB7E0B8-B3FB-494B-BE00-DB0043399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C48930BF-79BB-4FE1-9CB2-2AE16AC6FCC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02B794A1-EA54-455F-A536-8BFE7A304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3250AB05-544B-452C-A56D-75401B4D9C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3C9807B3-99A3-4760-BD2B-75228BD41F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001731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xmlns="" id="{3C07B7A7-B549-4496-AADA-84EC37E5669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xmlns="" id="{F0CB1307-B65B-482E-AEDC-B24BFE985F2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4452155-D033-4995-A9CA-56D7144CAF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0C36278F-4141-44B8-BA08-13110DCFBF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48592C61-DE87-4B46-AB5C-D3A602891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88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40B7D7-1077-4236-8D83-9E31D71AAC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AA5EB266-8352-4985-B00D-68486C98D6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48A660AE-C5B2-4C53-B076-C5384F34AF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B78FC301-0085-4978-96DE-5F1A6DEE98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0CD0C2FE-3F66-4372-AA48-3E24397419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472644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B6F5CB2-03EA-413D-96E2-D67C18A43E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52ECE539-CB30-4A73-B69D-F4BFCA787B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17F0682C-5554-470F-9C9E-546BEB5E86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60FDB761-2CC3-4791-B90B-5C80640F59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BE128A43-2484-400C-83DB-4582ACBB08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9822818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4B4A83E8-26DB-43EF-BC5B-AA718331F1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94134D52-118C-49CB-9D8D-3666FAED07B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6A6C0CDD-9A07-48E0-B3AD-8EDF7859240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FF3374A8-77AA-42BA-821D-CF04B26A6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D2A30C4B-0CA0-4FD7-83DA-445EA3D29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3F06443-78FD-43C4-87E5-8589963BB6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62096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50275486-55FA-4F6D-8E8B-F645B13172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F1B10744-B1FD-4296-AA1E-7B4B9D3D4F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xmlns="" id="{8292C184-9294-4DEF-803F-5594722523D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xmlns="" id="{0E15CA19-B7C5-4B22-8322-F59887476AC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xmlns="" id="{F3C064D4-03E5-49A1-87C8-EBAB61591C3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xmlns="" id="{36C07AFD-E1DC-43AB-9B83-5966210A45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xmlns="" id="{3F3EAA11-D935-4980-94DB-140D84797E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xmlns="" id="{17DDBEF1-1C18-43D2-B374-F5B2679BE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352792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673B2D71-1D7F-481B-A5B6-3F3809BAAF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xmlns="" id="{FE6B5209-DDA6-4DF6-8A2A-752CD58688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xmlns="" id="{94F622E1-1D16-411D-88FB-F6123B14F8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xmlns="" id="{7B86A2D2-65CF-4644-91AE-F2CF745621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097637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xmlns="" id="{1C75512B-0704-4164-9598-B7BC201135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xmlns="" id="{0F513FF6-F557-4149-A3EA-3645FE0480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xmlns="" id="{3F6BDB64-2435-4358-860E-9E6AAB3652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955270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95FED85A-114F-43E9-9050-78C126F9BE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xmlns="" id="{005D2DE3-05B1-4FDE-AA5A-D7B57C2D8F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9D1262A4-705B-4F86-8FE5-E3EB67DDD83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A4166959-D6A8-4A05-B664-4EA6AE53A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1D1D1462-3FF2-461D-9160-B6310081D0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3112F72D-1FC1-4AF7-A778-837A6AB878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442933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EBB59DB8-374B-4364-B22F-F699A21CA1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xmlns="" id="{DF5CB84F-32FC-4E1C-8E08-5A098B6C894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xmlns="" id="{E072C93C-2556-4EF5-8E52-771765354D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xmlns="" id="{554018F3-AAD9-4D8C-856F-DECD21DE714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xmlns="" id="{28EF1493-F13B-483D-AC89-81FD5F625D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xmlns="" id="{EE0B181A-7DD3-4217-A430-26F90C0DCA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19610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D14BB025-C317-4ED9-BA9C-41AC1056DF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xmlns="" id="{EA564BA5-3B59-4968-9701-2B5BCF312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xmlns="" id="{F6E7398F-D16A-4C48-8618-6A5AF2EDF29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60E658-F776-467B-BD5D-89E880FC475E}" type="datetimeFigureOut">
              <a:rPr lang="ru-RU" smtClean="0"/>
              <a:t>10.11.2023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xmlns="" id="{E8B82206-85D5-4088-B5A7-E96880EEAD6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xmlns="" id="{78A01934-553A-4B19-9245-1527FA044B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BEDC71-4A7E-472A-A7E5-17460D7469A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5076598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xmlns="" id="{FC2BA3B1-EB73-4B74-8F18-CE63FCC44F3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107185" y="363984"/>
            <a:ext cx="6587232" cy="390618"/>
          </a:xfrm>
        </p:spPr>
        <p:txBody>
          <a:bodyPr>
            <a:normAutofit fontScale="90000"/>
          </a:bodyPr>
          <a:lstStyle/>
          <a:p>
            <a:r>
              <a:rPr lang="ru-RU" sz="1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ГКОУ «Максатихинская школа – интернат»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xmlns="" id="{8D6458EF-E676-48D8-836B-6BCC9D40A35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2796466" y="5921406"/>
            <a:ext cx="7871532" cy="168675"/>
          </a:xfrm>
        </p:spPr>
        <p:txBody>
          <a:bodyPr>
            <a:noAutofit/>
          </a:bodyPr>
          <a:lstStyle/>
          <a:p>
            <a:r>
              <a:rPr lang="ru-RU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библиотекарь – Берендакова Т.Е.</a:t>
            </a:r>
          </a:p>
          <a:p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п</a:t>
            </a:r>
            <a:r>
              <a:rPr lang="ru-RU" sz="1600" dirty="0" smtClean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Володарка</a:t>
            </a:r>
            <a:r>
              <a:rPr lang="ru-RU" sz="1600" dirty="0">
                <a:solidFill>
                  <a:prstClr val="black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, 2023</a:t>
            </a:r>
            <a:endParaRPr lang="ru-RU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>
            <a:extLst>
              <a:ext uri="{FF2B5EF4-FFF2-40B4-BE49-F238E27FC236}">
                <a16:creationId xmlns:a16="http://schemas.microsoft.com/office/drawing/2014/main" xmlns="" id="{A3668E25-C5B9-467B-8A74-0443B7E28891}"/>
              </a:ext>
            </a:extLst>
          </p:cNvPr>
          <p:cNvSpPr/>
          <p:nvPr/>
        </p:nvSpPr>
        <p:spPr>
          <a:xfrm>
            <a:off x="4092607" y="852256"/>
            <a:ext cx="4690572" cy="5837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ru-RU" sz="32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Обзор книжной выставки</a:t>
            </a: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xmlns="" id="{48A0E999-094A-4BFD-B3DB-42B60323B2A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87344" y="1468500"/>
            <a:ext cx="6623254" cy="40090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4762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9FF9EF5F-DB6C-49B1-A106-49F7CA6FFCF0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r="16337"/>
          <a:stretch/>
        </p:blipFill>
        <p:spPr>
          <a:xfrm rot="5400000">
            <a:off x="7953843" y="1727339"/>
            <a:ext cx="4994031" cy="3169831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B10209CE-0B49-4D33-A862-9252EC373F1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9376" y="1371603"/>
            <a:ext cx="2480556" cy="5284110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3816FE19-3889-420A-B253-06BDBFD7E724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0" r="24689"/>
          <a:stretch/>
        </p:blipFill>
        <p:spPr>
          <a:xfrm rot="5400000">
            <a:off x="-570541" y="923473"/>
            <a:ext cx="4732777" cy="3169831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2293F350-3688-4A78-B58A-877424090D4B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01" r="28352"/>
          <a:stretch/>
        </p:blipFill>
        <p:spPr>
          <a:xfrm rot="5400000">
            <a:off x="2583678" y="2615298"/>
            <a:ext cx="4481566" cy="3169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73692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00BFD42E-0B53-4690-A0A1-43E8CC5E2C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8885" y="1263745"/>
            <a:ext cx="3065463" cy="508919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4434E1BB-5DC0-4A3E-9526-831F8CC690E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20526409">
            <a:off x="434513" y="2300799"/>
            <a:ext cx="3374009" cy="2256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727C776D-034D-44A7-8EB1-05AB51E1E09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419454">
            <a:off x="8121627" y="2355586"/>
            <a:ext cx="3065463" cy="229651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Прямоугольник 1">
            <a:extLst>
              <a:ext uri="{FF2B5EF4-FFF2-40B4-BE49-F238E27FC236}">
                <a16:creationId xmlns:a16="http://schemas.microsoft.com/office/drawing/2014/main" xmlns="" id="{D31186D5-EC47-4B15-9512-2379155943FA}"/>
              </a:ext>
            </a:extLst>
          </p:cNvPr>
          <p:cNvSpPr/>
          <p:nvPr/>
        </p:nvSpPr>
        <p:spPr>
          <a:xfrm>
            <a:off x="672958" y="238726"/>
            <a:ext cx="6025964" cy="5305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8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ЦЕЛЬ</a:t>
            </a:r>
            <a:r>
              <a:rPr lang="ru-RU" sz="2800" dirty="0">
                <a:solidFill>
                  <a:srgbClr val="C00000"/>
                </a:solidFill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6" name="Прямоугольник 5">
            <a:extLst>
              <a:ext uri="{FF2B5EF4-FFF2-40B4-BE49-F238E27FC236}">
                <a16:creationId xmlns:a16="http://schemas.microsoft.com/office/drawing/2014/main" xmlns="" id="{5A83F35A-BB16-4BCE-B442-4D295B5AC70F}"/>
              </a:ext>
            </a:extLst>
          </p:cNvPr>
          <p:cNvSpPr/>
          <p:nvPr/>
        </p:nvSpPr>
        <p:spPr>
          <a:xfrm>
            <a:off x="1988598" y="238726"/>
            <a:ext cx="9401452" cy="85606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lnSpc>
                <a:spcPct val="107000"/>
              </a:lnSpc>
              <a:spcAft>
                <a:spcPts val="800"/>
              </a:spcAft>
            </a:pPr>
            <a:r>
              <a:rPr lang="ru-RU" sz="2400" dirty="0">
                <a:solidFill>
                  <a:srgbClr val="C0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Дать представление о Всероссийском Дне правовой помощи детям; закрепить знания о правах и обязанностях детей.</a:t>
            </a:r>
          </a:p>
        </p:txBody>
      </p:sp>
    </p:spTree>
    <p:extLst>
      <p:ext uri="{BB962C8B-B14F-4D97-AF65-F5344CB8AC3E}">
        <p14:creationId xmlns:p14="http://schemas.microsoft.com/office/powerpoint/2010/main" val="424454339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5A835956-0BB0-4BB7-902A-D57F692C29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201" y="301841"/>
            <a:ext cx="11175445" cy="6283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48631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029D4FE-56B5-408A-BBE2-E45203819E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1336" y="331770"/>
            <a:ext cx="11017188" cy="6194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54181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801B6CCD-431E-40D9-9B46-22AF33379D2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220" y="326992"/>
            <a:ext cx="11047650" cy="622472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882816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71CDC8DB-ED19-4CB3-A520-40AF557B5E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91953" y="116201"/>
            <a:ext cx="9650028" cy="662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785079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>
            <a:extLst>
              <a:ext uri="{FF2B5EF4-FFF2-40B4-BE49-F238E27FC236}">
                <a16:creationId xmlns:a16="http://schemas.microsoft.com/office/drawing/2014/main" xmlns="" id="{A92F8387-D6CC-4E5B-B19F-09CC7CAE61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06455" y="106143"/>
            <a:ext cx="9779090" cy="66457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74080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Рисунок 6">
            <a:extLst>
              <a:ext uri="{FF2B5EF4-FFF2-40B4-BE49-F238E27FC236}">
                <a16:creationId xmlns:a16="http://schemas.microsoft.com/office/drawing/2014/main" xmlns="" id="{5D4AFCF1-9837-4766-B1C9-E61AB3F4E0E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74"/>
          <a:stretch/>
        </p:blipFill>
        <p:spPr>
          <a:xfrm>
            <a:off x="348829" y="1766698"/>
            <a:ext cx="6818049" cy="498481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340DB5A4-DF0B-4B83-AE90-3EF3B3C3EDE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6" r="13995"/>
          <a:stretch/>
        </p:blipFill>
        <p:spPr>
          <a:xfrm rot="10144938">
            <a:off x="832661" y="719763"/>
            <a:ext cx="5850384" cy="3338003"/>
          </a:xfrm>
          <a:prstGeom prst="rect">
            <a:avLst/>
          </a:prstGeo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xmlns="" id="{8D4D4944-A971-49CE-BACF-C7868035CAF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7" t="2704" r="2526" b="1172"/>
          <a:stretch/>
        </p:blipFill>
        <p:spPr>
          <a:xfrm>
            <a:off x="7898527" y="594802"/>
            <a:ext cx="4062076" cy="5948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7631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F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>
            <a:extLst>
              <a:ext uri="{FF2B5EF4-FFF2-40B4-BE49-F238E27FC236}">
                <a16:creationId xmlns:a16="http://schemas.microsoft.com/office/drawing/2014/main" xmlns="" id="{A8838FE8-FDAA-47BC-95F6-B3C6BAFF6BB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6836" y="1889090"/>
            <a:ext cx="8354499" cy="4501662"/>
          </a:xfrm>
          <a:prstGeom prst="rect">
            <a:avLst/>
          </a:prstGeom>
        </p:spPr>
      </p:pic>
      <p:pic>
        <p:nvPicPr>
          <p:cNvPr id="4" name="Рисунок 3">
            <a:extLst>
              <a:ext uri="{FF2B5EF4-FFF2-40B4-BE49-F238E27FC236}">
                <a16:creationId xmlns:a16="http://schemas.microsoft.com/office/drawing/2014/main" xmlns="" id="{3D769B3A-B0EF-4097-9E9D-7AEAF6F32DC2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040" r="25714"/>
          <a:stretch/>
        </p:blipFill>
        <p:spPr>
          <a:xfrm rot="5400000">
            <a:off x="64340" y="1040351"/>
            <a:ext cx="5286751" cy="3989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1596736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77</TotalTime>
  <Words>41</Words>
  <Application>Microsoft Office PowerPoint</Application>
  <PresentationFormat>Произвольный</PresentationFormat>
  <Paragraphs>6</Paragraphs>
  <Slides>10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10</vt:i4>
      </vt:variant>
    </vt:vector>
  </HeadingPairs>
  <TitlesOfParts>
    <vt:vector size="11" baseType="lpstr">
      <vt:lpstr>Тема Office</vt:lpstr>
      <vt:lpstr>ГКОУ «Максатихинская школа – интернат»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Пользователь</dc:creator>
  <cp:lastModifiedBy>ученик</cp:lastModifiedBy>
  <cp:revision>12</cp:revision>
  <dcterms:created xsi:type="dcterms:W3CDTF">2023-11-07T14:25:20Z</dcterms:created>
  <dcterms:modified xsi:type="dcterms:W3CDTF">2023-11-10T06:58:16Z</dcterms:modified>
</cp:coreProperties>
</file>