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704856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проведенных мероприятиях в группе 5-7классов в рамках Всероссийской акции «Россия – территория эколят – молодых защитников природы»</a:t>
            </a:r>
            <a:b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cap="small" dirty="0" smtClean="0">
                <a:latin typeface="Times New Roman" pitchFamily="18" charset="0"/>
                <a:cs typeface="Times New Roman" pitchFamily="18" charset="0"/>
              </a:rPr>
              <a:t>Провела воспитатель: </a:t>
            </a:r>
            <a:br>
              <a:rPr lang="ru-RU" sz="20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Дмитровская Л.А.</a:t>
            </a:r>
            <a:endParaRPr lang="ru-RU" sz="2000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0"/>
            <a:ext cx="7632849" cy="764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ГКОУ «Максатихинская школа – интернат»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Desktop\эколята\IMG_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5"/>
            <a:ext cx="1858417" cy="1635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91064" cy="17281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Охрана природы – наш долг!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8" descr="C:\Users\admin\Downloads\20200829_193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891139" cy="40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6" descr="C:\Users\admin\Downloads\20200829_193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01152"/>
            <a:ext cx="3113773" cy="41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7283152" cy="4176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с основными принципами Всероссийского движения  «Россия – территория эколят – молодых защитников природы;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бережного отношения к природе, ее растительному миру;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-благоустройство школьной территории, уборка берега реки Волчина;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трудовых навыков , умения работать самостоятельно.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D:\Desktop\эколята\IMG_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332" y="332656"/>
            <a:ext cx="2127140" cy="187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351692"/>
            <a:ext cx="6309360" cy="9170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Уборка школьной территории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kcdod.khb.ru/files/documents/9220_shalu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60848"/>
            <a:ext cx="307688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admin\AppData\Local\Microsoft\Windows\Temporary Internet Files\Content.Word\IMG_20240409_154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клумбы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kcdod.khb.ru/files/documents/9216_umnits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137036" cy="43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admin\AppData\Local\Microsoft\Windows\Temporary Internet Files\Content.Word\IMG_20240409_154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38164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_20240409_154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64087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Уборка берега реки Волчина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g.10-bal.ru/pars_docs/refs/21/20213/20213_html_54f674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592641"/>
            <a:ext cx="3931913" cy="52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admin\AppData\Local\Microsoft\Windows\Temporary Internet Files\Content.Word\IMG_20240422_162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40422_162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176464" cy="26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tsad61.ru/assets/images/2016/10,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738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admin\AppData\Local\Microsoft\Windows\Temporary Internet Files\Content.Word\IMG_20240422_163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62646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Temporary Internet Files\Content.Word\IMG-20240422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такую красоту мы хотим видеть!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14" descr="C:\Users\admin\Downloads\20200822_151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564382" cy="47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2" descr="C:\Users\admin\Downloads\20200822_151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20843"/>
            <a:ext cx="3600400" cy="47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Отчет о проведенных мероприятиях в группе 5-7классов в рамках Всероссийской акции «Россия – территория эколят – молодых защитников природы»                                     Провела воспитатель:                                                        Дмитровская Л.А.</vt:lpstr>
      <vt:lpstr>Цель:  -познакомить с основными принципами Всероссийского движения  «Россия – территория эколят – молодых защитников природы; -воспитание бережного отношения к природе, ее растительному миру; -благоустройство школьной территории, уборка берега реки Волчина; -развитие трудовых навыков , умения работать самостоятельно. </vt:lpstr>
      <vt:lpstr>Уборка школьной территории</vt:lpstr>
      <vt:lpstr>Оформление клумбы</vt:lpstr>
      <vt:lpstr>Презентация PowerPoint</vt:lpstr>
      <vt:lpstr>Уборка берега реки Волчина</vt:lpstr>
      <vt:lpstr>Презентация PowerPoint</vt:lpstr>
      <vt:lpstr>Презентация PowerPoint</vt:lpstr>
      <vt:lpstr>Вот такую красоту мы хотим видеть!</vt:lpstr>
      <vt:lpstr>Охрана природы – наш долг!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- 3</dc:title>
  <dc:creator>1</dc:creator>
  <cp:lastModifiedBy>ученик</cp:lastModifiedBy>
  <cp:revision>6</cp:revision>
  <dcterms:created xsi:type="dcterms:W3CDTF">2014-07-05T21:26:24Z</dcterms:created>
  <dcterms:modified xsi:type="dcterms:W3CDTF">2024-04-25T11:04:52Z</dcterms:modified>
</cp:coreProperties>
</file>