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99063" y="1658983"/>
            <a:ext cx="7485017" cy="1727681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Торжественное мероприятие,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посвященное </a:t>
            </a:r>
            <a:r>
              <a:rPr lang="ru-RU" sz="2400" dirty="0"/>
              <a:t>79-летию со Дня Победы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Великой Отечественной войне, </a:t>
            </a:r>
            <a:br>
              <a:rPr lang="ru-RU" sz="2400" dirty="0"/>
            </a:b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9063" y="3657597"/>
            <a:ext cx="7641771" cy="132080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40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«Бессмертный полк: </a:t>
            </a:r>
            <a:endParaRPr lang="ru-RU" sz="4000" b="1" dirty="0" smtClean="0">
              <a:ln w="3175" cmpd="sng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  <a:p>
            <a:pPr algn="r"/>
            <a:r>
              <a:rPr lang="ru-RU" sz="40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Герои </a:t>
            </a:r>
            <a:r>
              <a:rPr lang="ru-RU" sz="40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рядом с нами»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387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9" y="460466"/>
            <a:ext cx="8508274" cy="5940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056" y="487166"/>
            <a:ext cx="259712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447164"/>
            <a:ext cx="11260183" cy="60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1" y="473288"/>
            <a:ext cx="11243192" cy="58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8" y="434100"/>
            <a:ext cx="11243192" cy="59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9" y="460226"/>
            <a:ext cx="11282380" cy="591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7" y="388795"/>
            <a:ext cx="11255188" cy="61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98" y="490946"/>
            <a:ext cx="7320642" cy="58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1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5259"/>
          <a:stretch/>
        </p:blipFill>
        <p:spPr>
          <a:xfrm>
            <a:off x="465909" y="478154"/>
            <a:ext cx="11286162" cy="58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5447954ed48b02d0bf1094ecc66b8c76_l-515119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0" y="483774"/>
            <a:ext cx="11321884" cy="604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91" y="458215"/>
            <a:ext cx="11317606" cy="59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" y="450668"/>
            <a:ext cx="11234058" cy="59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" y="438171"/>
            <a:ext cx="11373393" cy="60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2" y="464709"/>
            <a:ext cx="8516984" cy="59230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119" y="474102"/>
            <a:ext cx="259712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81" y="476794"/>
            <a:ext cx="8612778" cy="5910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062" y="476794"/>
            <a:ext cx="2599510" cy="591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463732"/>
            <a:ext cx="8456023" cy="5964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119" y="463732"/>
            <a:ext cx="259712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515982"/>
            <a:ext cx="8521339" cy="5913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119" y="515983"/>
            <a:ext cx="259712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4" y="434338"/>
            <a:ext cx="8521339" cy="5979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056" y="500230"/>
            <a:ext cx="2597121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54</TotalTime>
  <Words>9</Words>
  <Application>Microsoft Office PowerPoint</Application>
  <PresentationFormat>Широкоэкранный</PresentationFormat>
  <Paragraphs>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Garamond</vt:lpstr>
      <vt:lpstr>Натуральные материалы</vt:lpstr>
      <vt:lpstr>   Торжественное мероприятие,  посвященное 79-летию со Дня Победы  в Великой Отечественной войне,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Торжественное мероприятие,  посвященное 79-летию со Дня Победы  в Великой Отечественной войне,</dc:title>
  <dc:creator>artem</dc:creator>
  <cp:lastModifiedBy>artem</cp:lastModifiedBy>
  <cp:revision>6</cp:revision>
  <dcterms:created xsi:type="dcterms:W3CDTF">2024-04-24T19:14:57Z</dcterms:created>
  <dcterms:modified xsi:type="dcterms:W3CDTF">2024-04-25T07:34:32Z</dcterms:modified>
</cp:coreProperties>
</file>