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Pictures\светоф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9525"/>
            <a:ext cx="9191626" cy="6877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72816"/>
            <a:ext cx="7128792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sm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проведенных мероприятиях в группе 6 – 8 классов в рамках «Месячника по безопасности дорожного движения»</a:t>
            </a:r>
            <a:br>
              <a:rPr lang="ru-RU" cap="sm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sm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sm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sm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sm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sm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200" cap="small" dirty="0" smtClean="0">
                <a:latin typeface="Times New Roman" pitchFamily="18" charset="0"/>
                <a:cs typeface="Times New Roman" pitchFamily="18" charset="0"/>
              </a:rPr>
              <a:t>Провела: Дмитровская Л.А.</a:t>
            </a:r>
            <a:endParaRPr lang="ru-RU" sz="2200" cap="sm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0"/>
            <a:ext cx="8098160" cy="6480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ГКОУ «Максатихинская школа – интернат»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91"/>
            <a:ext cx="9144000" cy="6841418"/>
          </a:xfrm>
          <a:prstGeom prst="rect">
            <a:avLst/>
          </a:prstGeom>
        </p:spPr>
      </p:pic>
      <p:pic>
        <p:nvPicPr>
          <p:cNvPr id="3" name="Рисунок 2" descr="C:\Users\admin\AppData\Local\Microsoft\Windows\Temporary Internet Files\Content.Word\IMG_20240918_1829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8640"/>
            <a:ext cx="47525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AppData\Local\Microsoft\Windows\Temporary Internet Files\Content.Word\IMG_20240918_1832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140968"/>
            <a:ext cx="49685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91"/>
            <a:ext cx="9144000" cy="6841418"/>
          </a:xfrm>
          <a:prstGeom prst="rect">
            <a:avLst/>
          </a:prstGeom>
        </p:spPr>
      </p:pic>
      <p:pic>
        <p:nvPicPr>
          <p:cNvPr id="3" name="Рисунок 2" descr="C:\Users\admin\AppData\Local\Microsoft\Windows\Temporary Internet Files\Content.Word\IMG_20240918_184235.jpg"/>
          <p:cNvPicPr/>
          <p:nvPr/>
        </p:nvPicPr>
        <p:blipFill>
          <a:blip r:embed="rId3" cstate="print"/>
          <a:srcRect b="13178"/>
          <a:stretch>
            <a:fillRect/>
          </a:stretch>
        </p:blipFill>
        <p:spPr bwMode="auto">
          <a:xfrm>
            <a:off x="1763688" y="620688"/>
            <a:ext cx="70567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91"/>
            <a:ext cx="9144000" cy="68414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Электронное пособие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«Правила дорожного движения»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 – источник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263691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https://safetylesson.prosv.ru/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светоф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0"/>
            <a:ext cx="9191626" cy="6877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7956376" cy="34563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-воспитывать культуру безопасного поведения обучающихся на дороге и в общественных местах;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формирование у обучающихся устойчивых знаний и навыков соблюдения и выполнения Правил дорожного движения;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-развитие мышления, внимания, памяти.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светоф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91626" cy="6877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видеоролика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 друг светофор»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AppData\Local\Microsoft\Windows\Temporary Internet Files\Content.Word\IMG_20240918_180437.jpg"/>
          <p:cNvPicPr/>
          <p:nvPr/>
        </p:nvPicPr>
        <p:blipFill>
          <a:blip r:embed="rId3" cstate="print"/>
          <a:srcRect r="6641" b="4348"/>
          <a:stretch>
            <a:fillRect/>
          </a:stretch>
        </p:blipFill>
        <p:spPr bwMode="auto">
          <a:xfrm>
            <a:off x="1619672" y="1340768"/>
            <a:ext cx="69847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91"/>
            <a:ext cx="9144000" cy="6841418"/>
          </a:xfrm>
          <a:prstGeom prst="rect">
            <a:avLst/>
          </a:prstGeom>
        </p:spPr>
      </p:pic>
      <p:pic>
        <p:nvPicPr>
          <p:cNvPr id="7" name="Рисунок 6" descr="C:\Users\admin\AppData\Local\Microsoft\Windows\Temporary Internet Files\Content.Word\IMG_20240918_180706.jpg"/>
          <p:cNvPicPr/>
          <p:nvPr/>
        </p:nvPicPr>
        <p:blipFill>
          <a:blip r:embed="rId3" cstate="print"/>
          <a:srcRect l="3161" t="11046" r="31506" b="8140"/>
          <a:stretch>
            <a:fillRect/>
          </a:stretch>
        </p:blipFill>
        <p:spPr bwMode="auto">
          <a:xfrm>
            <a:off x="1331640" y="188640"/>
            <a:ext cx="4104456" cy="374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AppData\Local\Microsoft\Windows\Temporary Internet Files\Content.Word\IMG_20240918_180728.jpg"/>
          <p:cNvPicPr/>
          <p:nvPr/>
        </p:nvPicPr>
        <p:blipFill>
          <a:blip r:embed="rId4" cstate="print"/>
          <a:srcRect r="11129" b="2278"/>
          <a:stretch>
            <a:fillRect/>
          </a:stretch>
        </p:blipFill>
        <p:spPr bwMode="auto">
          <a:xfrm>
            <a:off x="4211960" y="2852936"/>
            <a:ext cx="46805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7"/>
            <a:ext cx="9144000" cy="65890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знаем ПДД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AppData\Local\Microsoft\Windows\Temporary Internet Files\Content.Word\IMG_20240918_181546.jpg"/>
          <p:cNvPicPr/>
          <p:nvPr/>
        </p:nvPicPr>
        <p:blipFill>
          <a:blip r:embed="rId3" cstate="print"/>
          <a:srcRect r="17173" b="18920"/>
          <a:stretch>
            <a:fillRect/>
          </a:stretch>
        </p:blipFill>
        <p:spPr bwMode="auto">
          <a:xfrm>
            <a:off x="1403648" y="1124744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AppData\Local\Microsoft\Windows\Temporary Internet Files\Content.Word\IMG_20240918_181622.jpg"/>
          <p:cNvPicPr/>
          <p:nvPr/>
        </p:nvPicPr>
        <p:blipFill>
          <a:blip r:embed="rId4" cstate="print"/>
          <a:srcRect l="33387" t="28488" r="19103" b="25388"/>
          <a:stretch>
            <a:fillRect/>
          </a:stretch>
        </p:blipFill>
        <p:spPr bwMode="auto">
          <a:xfrm>
            <a:off x="3995936" y="3645024"/>
            <a:ext cx="514806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91"/>
            <a:ext cx="9144000" cy="6841418"/>
          </a:xfrm>
          <a:prstGeom prst="rect">
            <a:avLst/>
          </a:prstGeom>
        </p:spPr>
      </p:pic>
      <p:pic>
        <p:nvPicPr>
          <p:cNvPr id="3" name="Рисунок 2" descr="C:\Users\admin\AppData\Local\Microsoft\Windows\Temporary Internet Files\Content.Word\IMG_20240918_182114.jpg"/>
          <p:cNvPicPr/>
          <p:nvPr/>
        </p:nvPicPr>
        <p:blipFill>
          <a:blip r:embed="rId3" cstate="print"/>
          <a:srcRect l="29479" t="27519" r="17754" b="6354"/>
          <a:stretch>
            <a:fillRect/>
          </a:stretch>
        </p:blipFill>
        <p:spPr bwMode="auto">
          <a:xfrm>
            <a:off x="4283968" y="3212976"/>
            <a:ext cx="46805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AppData\Local\Microsoft\Windows\Temporary Internet Files\Content.Word\IMG_20240918_182044.jpg"/>
          <p:cNvPicPr/>
          <p:nvPr/>
        </p:nvPicPr>
        <p:blipFill>
          <a:blip r:embed="rId4" cstate="print"/>
          <a:srcRect t="10070" r="13876" b="17470"/>
          <a:stretch>
            <a:fillRect/>
          </a:stretch>
        </p:blipFill>
        <p:spPr bwMode="auto">
          <a:xfrm>
            <a:off x="1331640" y="332656"/>
            <a:ext cx="48245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582"/>
            <a:ext cx="9144000" cy="6841418"/>
          </a:xfrm>
          <a:prstGeom prst="rect">
            <a:avLst/>
          </a:prstGeom>
        </p:spPr>
      </p:pic>
      <p:pic>
        <p:nvPicPr>
          <p:cNvPr id="3" name="Рисунок 2" descr="C:\Users\admin\AppData\Local\Microsoft\Windows\Temporary Internet Files\Content.Word\IMG_20240918_1825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496855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AppData\Local\Microsoft\Windows\Temporary Internet Files\Content.Word\IMG_20240918_1835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068960"/>
            <a:ext cx="522007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91"/>
            <a:ext cx="9144000" cy="68414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- тренажеры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AppData\Local\Microsoft\Windows\Temporary Internet Files\Content.Word\IMG_20240918_181246.jpg"/>
          <p:cNvPicPr/>
          <p:nvPr/>
        </p:nvPicPr>
        <p:blipFill>
          <a:blip r:embed="rId3" cstate="print"/>
          <a:srcRect l="30329" r="5518" b="14341"/>
          <a:stretch>
            <a:fillRect/>
          </a:stretch>
        </p:blipFill>
        <p:spPr bwMode="auto">
          <a:xfrm>
            <a:off x="1259632" y="1124745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AppData\Local\Microsoft\Windows\Temporary Internet Files\Content.Word\IMG_20240918_181404.jpg"/>
          <p:cNvPicPr/>
          <p:nvPr/>
        </p:nvPicPr>
        <p:blipFill>
          <a:blip r:embed="rId4" cstate="print"/>
          <a:srcRect l="47748" t="25229" r="13112" b="24083"/>
          <a:stretch>
            <a:fillRect/>
          </a:stretch>
        </p:blipFill>
        <p:spPr bwMode="auto">
          <a:xfrm>
            <a:off x="4499992" y="3212976"/>
            <a:ext cx="439248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етофо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6582"/>
            <a:ext cx="9144000" cy="6841418"/>
          </a:xfrm>
          <a:prstGeom prst="rect">
            <a:avLst/>
          </a:prstGeom>
        </p:spPr>
      </p:pic>
      <p:pic>
        <p:nvPicPr>
          <p:cNvPr id="3" name="Рисунок 2" descr="C:\Users\admin\AppData\Local\Microsoft\Windows\Temporary Internet Files\Content.Word\IMG_20240918_181816.jpg"/>
          <p:cNvPicPr/>
          <p:nvPr/>
        </p:nvPicPr>
        <p:blipFill>
          <a:blip r:embed="rId3" cstate="print"/>
          <a:srcRect t="16473" r="13582" b="8915"/>
          <a:stretch>
            <a:fillRect/>
          </a:stretch>
        </p:blipFill>
        <p:spPr bwMode="auto">
          <a:xfrm>
            <a:off x="1403648" y="332656"/>
            <a:ext cx="48965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AppData\Local\Microsoft\Windows\Temporary Internet Files\Content.Word\IMG_20240918_181833.jpg"/>
          <p:cNvPicPr/>
          <p:nvPr/>
        </p:nvPicPr>
        <p:blipFill>
          <a:blip r:embed="rId4" cstate="print"/>
          <a:srcRect t="31008" r="25206" b="12016"/>
          <a:stretch>
            <a:fillRect/>
          </a:stretch>
        </p:blipFill>
        <p:spPr bwMode="auto">
          <a:xfrm>
            <a:off x="3635896" y="3284984"/>
            <a:ext cx="52565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41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Отчет о проведенных мероприятиях в группе 6 – 8 классов в рамках «Месячника по безопасности дорожного движения»                                 Провела: Дмитровская Л.А.</vt:lpstr>
      <vt:lpstr>Цель:  -воспитывать культуру безопасного поведения обучающихся на дороге и в общественных местах; - формирование у обучающихся устойчивых знаний и навыков соблюдения и выполнения Правил дорожного движения; -развитие мышления, внимания, памяти.</vt:lpstr>
      <vt:lpstr>Просмотр видеоролика «Наш друг светофор»</vt:lpstr>
      <vt:lpstr>Презентация PowerPoint</vt:lpstr>
      <vt:lpstr>Интерактивная игра «Мы знаем ПДД   </vt:lpstr>
      <vt:lpstr>Презентация PowerPoint</vt:lpstr>
      <vt:lpstr>Презентация PowerPoint</vt:lpstr>
      <vt:lpstr>Презентация - тренажеры</vt:lpstr>
      <vt:lpstr>Презентация PowerPoint</vt:lpstr>
      <vt:lpstr>Презентация PowerPoint</vt:lpstr>
      <vt:lpstr>Презентация PowerPoint</vt:lpstr>
      <vt:lpstr>Источники: Электронное пособие  «Правила дорожного движения»  Интернет – источник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ученик</cp:lastModifiedBy>
  <cp:revision>23</cp:revision>
  <dcterms:created xsi:type="dcterms:W3CDTF">2015-02-24T06:07:36Z</dcterms:created>
  <dcterms:modified xsi:type="dcterms:W3CDTF">2024-09-20T06:33:10Z</dcterms:modified>
</cp:coreProperties>
</file>