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6806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68779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0387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3129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7436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4438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6287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7972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19299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16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501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483B-D4F0-452E-80D8-426D3B399FD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2323-2F81-48A6-90AF-0ED30EEF0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736125"/>
            <a:ext cx="7779224" cy="536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845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12" y="832513"/>
            <a:ext cx="4974804" cy="5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148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0877" y="2429301"/>
            <a:ext cx="7274257" cy="12828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СЕМЬЮ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7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946904"/>
            <a:ext cx="5240739" cy="49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4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0877" y="2429301"/>
            <a:ext cx="7274257" cy="12828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ЖИЛЬЁ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621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716" y="177421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56" y="3659115"/>
            <a:ext cx="2671679" cy="2629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35" y="597554"/>
            <a:ext cx="2856932" cy="2142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3" y="384981"/>
            <a:ext cx="3006353" cy="2044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1" y="3448668"/>
            <a:ext cx="2474391" cy="2909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74" y="191534"/>
            <a:ext cx="2954740" cy="2954740"/>
          </a:xfrm>
          <a:prstGeom prst="ellipse">
            <a:avLst/>
          </a:prstGeom>
          <a:ln w="38100"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4"/>
          <a:stretch/>
        </p:blipFill>
        <p:spPr>
          <a:xfrm>
            <a:off x="6140328" y="3448668"/>
            <a:ext cx="2787956" cy="3050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896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80" y="1091822"/>
            <a:ext cx="4406442" cy="42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0877" y="2429301"/>
            <a:ext cx="7274257" cy="12828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93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9" y="204716"/>
            <a:ext cx="8710306" cy="648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t="6252" r="31343" b="7382"/>
          <a:stretch/>
        </p:blipFill>
        <p:spPr>
          <a:xfrm>
            <a:off x="2354240" y="353477"/>
            <a:ext cx="4435522" cy="61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79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0877" y="2429301"/>
            <a:ext cx="7274257" cy="12828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ИМЯ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82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9" y="1794582"/>
            <a:ext cx="7953684" cy="446983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54741" y="825690"/>
            <a:ext cx="3234519" cy="545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"/>
          <a:stretch/>
        </p:blipFill>
        <p:spPr>
          <a:xfrm>
            <a:off x="2611586" y="1132762"/>
            <a:ext cx="3920830" cy="53089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831911" y="586852"/>
            <a:ext cx="3234519" cy="545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03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4741" y="825690"/>
            <a:ext cx="3234519" cy="545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14" y="1678674"/>
            <a:ext cx="4635121" cy="46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66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04716"/>
            <a:ext cx="8734568" cy="64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9" y="1659706"/>
            <a:ext cx="4435294" cy="49231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54741" y="593678"/>
            <a:ext cx="3234519" cy="545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08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16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Быковых</dc:creator>
  <cp:lastModifiedBy>Семья Быковых</cp:lastModifiedBy>
  <cp:revision>10</cp:revision>
  <dcterms:created xsi:type="dcterms:W3CDTF">2024-11-17T13:31:20Z</dcterms:created>
  <dcterms:modified xsi:type="dcterms:W3CDTF">2024-11-17T15:04:37Z</dcterms:modified>
</cp:coreProperties>
</file>