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96" r:id="rId3"/>
    <p:sldId id="328" r:id="rId4"/>
    <p:sldId id="297" r:id="rId5"/>
    <p:sldId id="298" r:id="rId6"/>
    <p:sldId id="322" r:id="rId7"/>
    <p:sldId id="323" r:id="rId8"/>
    <p:sldId id="324" r:id="rId9"/>
    <p:sldId id="325" r:id="rId10"/>
    <p:sldId id="326" r:id="rId11"/>
    <p:sldId id="299" r:id="rId12"/>
    <p:sldId id="327" r:id="rId13"/>
    <p:sldId id="300" r:id="rId14"/>
    <p:sldId id="301" r:id="rId15"/>
    <p:sldId id="302" r:id="rId16"/>
    <p:sldId id="319" r:id="rId17"/>
  </p:sldIdLst>
  <p:sldSz cx="9144000" cy="6858000" type="screen4x3"/>
  <p:notesSz cx="6886575" cy="100203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004200"/>
    <a:srgbClr val="007000"/>
    <a:srgbClr val="B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2634" y="-8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D09029-9496-486D-AEE2-73395254208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79574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72B743-36B5-415F-A641-D2F5991061C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66769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095175-5534-428A-B471-90CB9D2AE2E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54216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F57344-543A-43BB-A7A5-0C15DB75F94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50796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ACF002-E4E9-445C-9924-4ABB53153C8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83004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D43228-76B0-4F81-816E-F65B306AF5D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52716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066B89-57B6-43F2-B66C-969CCA6709A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72590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A15D9D-20DE-4A99-AF9C-1E19054FFDE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06960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387E80-796A-47B7-AC23-0DCB69C2B24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45167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40C89A-301F-41EE-8DD4-316D151921E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14144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EF3546-4238-4378-ABCB-DB0D56D236A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33189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A09131DE-1FC9-4D35-815B-7F53B989DC8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8569325" cy="566738"/>
          </a:xfrm>
        </p:spPr>
        <p:txBody>
          <a:bodyPr/>
          <a:lstStyle/>
          <a:p>
            <a:pPr eaLnBrk="1" hangingPunct="1"/>
            <a:r>
              <a:rPr lang="ru-RU" altLang="ru-RU" sz="2000" b="1" smtClean="0">
                <a:solidFill>
                  <a:schemeClr val="tx1"/>
                </a:solidFill>
              </a:rPr>
              <a:t>ГКОУ «Максатихинская школа-интернат»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196975"/>
            <a:ext cx="8353425" cy="5327650"/>
          </a:xfrm>
        </p:spPr>
        <p:txBody>
          <a:bodyPr/>
          <a:lstStyle/>
          <a:p>
            <a:pPr algn="ctr" eaLnBrk="1" hangingPunct="1">
              <a:buFontTx/>
              <a:buNone/>
            </a:pPr>
            <a:endParaRPr lang="ru-RU" altLang="ru-RU" sz="3600" b="1" smtClean="0"/>
          </a:p>
          <a:p>
            <a:pPr algn="ctr" eaLnBrk="1" hangingPunct="1">
              <a:buFontTx/>
              <a:buNone/>
            </a:pPr>
            <a:endParaRPr lang="ru-RU" altLang="ru-RU" sz="3600" b="1" smtClean="0"/>
          </a:p>
          <a:p>
            <a:pPr algn="ctr" eaLnBrk="1" hangingPunct="1">
              <a:buFontTx/>
              <a:buNone/>
            </a:pPr>
            <a:r>
              <a:rPr lang="ru-RU" altLang="ru-RU" sz="3600" b="1" smtClean="0"/>
              <a:t>    Отчет</a:t>
            </a:r>
          </a:p>
          <a:p>
            <a:pPr algn="ctr" eaLnBrk="1" hangingPunct="1">
              <a:buFontTx/>
              <a:buNone/>
            </a:pPr>
            <a:r>
              <a:rPr lang="ru-RU" altLang="ru-RU" sz="1800" b="1" smtClean="0"/>
              <a:t>          по общешкольному мероприятию  </a:t>
            </a:r>
          </a:p>
          <a:p>
            <a:pPr algn="ctr" eaLnBrk="1" hangingPunct="1">
              <a:buFontTx/>
              <a:buNone/>
            </a:pPr>
            <a:r>
              <a:rPr lang="ru-RU" altLang="ru-RU" sz="3600" b="1" smtClean="0"/>
              <a:t>      «История родного края»   </a:t>
            </a:r>
          </a:p>
          <a:p>
            <a:pPr algn="ctr" eaLnBrk="1" hangingPunct="1">
              <a:buFontTx/>
              <a:buNone/>
            </a:pPr>
            <a:endParaRPr lang="ru-RU" altLang="ru-RU" sz="1600" b="1" smtClean="0"/>
          </a:p>
          <a:p>
            <a:pPr algn="ctr" eaLnBrk="1" hangingPunct="1">
              <a:buFontTx/>
              <a:buNone/>
            </a:pPr>
            <a:r>
              <a:rPr lang="ru-RU" altLang="ru-RU" sz="1600" b="1" smtClean="0"/>
              <a:t>                                  </a:t>
            </a:r>
            <a:r>
              <a:rPr lang="ru-RU" altLang="ru-RU" sz="2000" b="1" smtClean="0"/>
              <a:t>                                                                        </a:t>
            </a:r>
          </a:p>
          <a:p>
            <a:pPr algn="ctr" eaLnBrk="1" hangingPunct="1">
              <a:buFontTx/>
              <a:buNone/>
            </a:pPr>
            <a:endParaRPr lang="ru-RU" altLang="ru-RU" sz="2000" b="1" smtClean="0"/>
          </a:p>
          <a:p>
            <a:pPr algn="ctr" eaLnBrk="1" hangingPunct="1">
              <a:buFontTx/>
              <a:buNone/>
            </a:pPr>
            <a:r>
              <a:rPr lang="ru-RU" altLang="ru-RU" sz="2000" b="1" smtClean="0"/>
              <a:t>                                                                          Выполнила: Алексеева Н.А.</a:t>
            </a:r>
          </a:p>
          <a:p>
            <a:pPr algn="ctr" eaLnBrk="1" hangingPunct="1">
              <a:buFontTx/>
              <a:buNone/>
            </a:pPr>
            <a:endParaRPr lang="ru-RU" altLang="ru-RU" sz="2000" b="1" smtClean="0"/>
          </a:p>
          <a:p>
            <a:pPr algn="ctr" eaLnBrk="1" hangingPunct="1">
              <a:buFontTx/>
              <a:buNone/>
            </a:pPr>
            <a:r>
              <a:rPr lang="ru-RU" altLang="ru-RU" sz="2000" b="1" smtClean="0"/>
              <a:t>Володарка, 2024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Прямоугольник 1"/>
          <p:cNvSpPr>
            <a:spLocks noChangeArrowheads="1"/>
          </p:cNvSpPr>
          <p:nvPr/>
        </p:nvSpPr>
        <p:spPr bwMode="auto">
          <a:xfrm>
            <a:off x="3186113" y="404813"/>
            <a:ext cx="3546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400"/>
              <a:t>9 класс «пгт. Рамешки»</a:t>
            </a:r>
          </a:p>
        </p:txBody>
      </p:sp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866775"/>
            <a:ext cx="4503738" cy="3151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4563" y="3429000"/>
            <a:ext cx="4032250" cy="3041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Прямоугольник 1"/>
          <p:cNvSpPr>
            <a:spLocks noChangeArrowheads="1"/>
          </p:cNvSpPr>
          <p:nvPr/>
        </p:nvSpPr>
        <p:spPr bwMode="auto">
          <a:xfrm>
            <a:off x="900113" y="333375"/>
            <a:ext cx="727233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2800"/>
              <a:t>Оформление информационного стенда</a:t>
            </a:r>
          </a:p>
          <a:p>
            <a:pPr algn="ctr"/>
            <a:r>
              <a:rPr lang="ru-RU" sz="2800"/>
              <a:t>«Достопримечательности Тверского края»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412875"/>
            <a:ext cx="3600450" cy="2474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4005263"/>
            <a:ext cx="3600450" cy="2479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59238" y="1412875"/>
            <a:ext cx="4833937" cy="238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62450" y="3797300"/>
            <a:ext cx="3810000" cy="289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0513" y="1125538"/>
            <a:ext cx="4103687" cy="5038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8" y="404813"/>
            <a:ext cx="4398962" cy="3529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3488" y="3932238"/>
            <a:ext cx="3344862" cy="2735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Прямоугольник 1"/>
          <p:cNvSpPr>
            <a:spLocks noChangeArrowheads="1"/>
          </p:cNvSpPr>
          <p:nvPr/>
        </p:nvSpPr>
        <p:spPr bwMode="auto">
          <a:xfrm>
            <a:off x="1908175" y="404813"/>
            <a:ext cx="51117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2800"/>
              <a:t>Конкурс стихов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700" y="4051300"/>
            <a:ext cx="4100513" cy="2298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89663" y="665163"/>
            <a:ext cx="2632075" cy="3095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6100" y="3898900"/>
            <a:ext cx="1704975" cy="260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92838" y="3651250"/>
            <a:ext cx="2628900" cy="3016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850" y="981075"/>
            <a:ext cx="5737225" cy="2805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Прямоугольник 1"/>
          <p:cNvSpPr>
            <a:spLocks noChangeArrowheads="1"/>
          </p:cNvSpPr>
          <p:nvPr/>
        </p:nvSpPr>
        <p:spPr bwMode="auto">
          <a:xfrm>
            <a:off x="3203575" y="333375"/>
            <a:ext cx="29083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2400" b="1"/>
              <a:t>Книжная выставка</a:t>
            </a:r>
          </a:p>
        </p:txBody>
      </p:sp>
      <p:pic>
        <p:nvPicPr>
          <p:cNvPr id="1536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5700" y="790575"/>
            <a:ext cx="4464050" cy="5929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Прямоугольник 1"/>
          <p:cNvSpPr>
            <a:spLocks noChangeArrowheads="1"/>
          </p:cNvSpPr>
          <p:nvPr/>
        </p:nvSpPr>
        <p:spPr bwMode="auto">
          <a:xfrm>
            <a:off x="3635375" y="188913"/>
            <a:ext cx="20494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2400" b="1"/>
              <a:t>Награждение</a:t>
            </a:r>
          </a:p>
        </p:txBody>
      </p:sp>
      <p:pic>
        <p:nvPicPr>
          <p:cNvPr id="4" name="Рисунок 3" descr="C:\Users\admin\Desktop\IMG_20241121_08485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043609" y="116632"/>
            <a:ext cx="2808312" cy="42484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admin\Desktop\IMG_20241121_08505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4716016" y="836712"/>
            <a:ext cx="4197548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admin\Desktop\IMG_20241121_08482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918001" y="3266575"/>
            <a:ext cx="2771494" cy="396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admin\Desktop\IMG_20241121_08492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4499992" y="3861048"/>
            <a:ext cx="4320480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Прямоугольник 1"/>
          <p:cNvSpPr>
            <a:spLocks noChangeArrowheads="1"/>
          </p:cNvSpPr>
          <p:nvPr/>
        </p:nvSpPr>
        <p:spPr bwMode="auto">
          <a:xfrm>
            <a:off x="0" y="2786063"/>
            <a:ext cx="93583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4800">
                <a:solidFill>
                  <a:srgbClr val="800000"/>
                </a:solidFill>
              </a:rPr>
              <a:t>СПАСИБО ЗА ВНИМАНИЕ!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Прямоугольник 2"/>
          <p:cNvSpPr>
            <a:spLocks noChangeArrowheads="1"/>
          </p:cNvSpPr>
          <p:nvPr/>
        </p:nvSpPr>
        <p:spPr bwMode="auto">
          <a:xfrm>
            <a:off x="468313" y="333375"/>
            <a:ext cx="8207375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ru-RU" sz="2400" b="1"/>
              <a:t>Цель:</a:t>
            </a:r>
            <a:r>
              <a:rPr lang="ru-RU" sz="2400"/>
              <a:t> приобщать к культурному наследию  России посредством знакомства с народными традициями региона; </a:t>
            </a:r>
          </a:p>
          <a:p>
            <a:pPr algn="just"/>
            <a:r>
              <a:rPr lang="ru-RU" sz="2400" b="1"/>
              <a:t>Задачи:</a:t>
            </a:r>
            <a:r>
              <a:rPr lang="ru-RU" sz="2400"/>
              <a:t> </a:t>
            </a:r>
          </a:p>
          <a:p>
            <a:pPr algn="just"/>
            <a:r>
              <a:rPr lang="ru-RU" sz="2400"/>
              <a:t>- расширять знания учащихся о России: ее истории, традициях, культуре родного края;</a:t>
            </a:r>
          </a:p>
          <a:p>
            <a:pPr algn="just"/>
            <a:r>
              <a:rPr lang="ru-RU" sz="2400"/>
              <a:t> - развивать исследовательские навыки, формировать речевые умения и активную жизненную позицию;</a:t>
            </a:r>
          </a:p>
          <a:p>
            <a:pPr algn="just"/>
            <a:r>
              <a:rPr lang="ru-RU" sz="2400"/>
              <a:t> -  обогащать чувственный опыт ребенка,  его реальное представление об окружающем мире, воспитание патриотизма.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Прямоугольник 1"/>
          <p:cNvSpPr>
            <a:spLocks noChangeArrowheads="1"/>
          </p:cNvSpPr>
          <p:nvPr/>
        </p:nvSpPr>
        <p:spPr bwMode="auto">
          <a:xfrm>
            <a:off x="2771775" y="260350"/>
            <a:ext cx="42687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2400" b="1"/>
              <a:t>Оформление главного стенда</a:t>
            </a:r>
          </a:p>
        </p:txBody>
      </p:sp>
      <p:pic>
        <p:nvPicPr>
          <p:cNvPr id="409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7525" y="719138"/>
            <a:ext cx="5989638" cy="30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3727450"/>
            <a:ext cx="7916862" cy="287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Прямоугольник 1"/>
          <p:cNvSpPr>
            <a:spLocks noChangeArrowheads="1"/>
          </p:cNvSpPr>
          <p:nvPr/>
        </p:nvSpPr>
        <p:spPr bwMode="auto">
          <a:xfrm>
            <a:off x="395288" y="260350"/>
            <a:ext cx="8424862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b="1"/>
              <a:t>Подготовка к общешкольному  </a:t>
            </a:r>
            <a:br>
              <a:rPr lang="ru-RU" b="1"/>
            </a:br>
            <a:r>
              <a:rPr lang="ru-RU" b="1"/>
              <a:t>мероприятию с  7.11.24-19.11.24</a:t>
            </a:r>
            <a:br>
              <a:rPr lang="ru-RU" b="1"/>
            </a:br>
            <a:r>
              <a:rPr lang="ru-RU" b="1"/>
              <a:t>     «История родного края»</a:t>
            </a:r>
            <a:br>
              <a:rPr lang="ru-RU" b="1"/>
            </a:br>
            <a:r>
              <a:rPr lang="ru-RU"/>
              <a:t>1</a:t>
            </a:r>
            <a:r>
              <a:rPr lang="ru-RU" i="1" u="sng"/>
              <a:t>. Подготовить презентацию по плану</a:t>
            </a:r>
            <a:r>
              <a:rPr lang="ru-RU"/>
              <a:t>:</a:t>
            </a:r>
            <a:br>
              <a:rPr lang="ru-RU"/>
            </a:br>
            <a:r>
              <a:rPr lang="ru-RU"/>
              <a:t>- история города;</a:t>
            </a:r>
            <a:br>
              <a:rPr lang="ru-RU"/>
            </a:br>
            <a:r>
              <a:rPr lang="ru-RU"/>
              <a:t>- талантливые люди;</a:t>
            </a:r>
            <a:br>
              <a:rPr lang="ru-RU"/>
            </a:br>
            <a:r>
              <a:rPr lang="ru-RU"/>
              <a:t>- ремесла;</a:t>
            </a:r>
            <a:br>
              <a:rPr lang="ru-RU"/>
            </a:br>
            <a:r>
              <a:rPr lang="ru-RU"/>
              <a:t>- чем знаменит город;</a:t>
            </a:r>
            <a:br>
              <a:rPr lang="ru-RU"/>
            </a:br>
            <a:r>
              <a:rPr lang="ru-RU"/>
              <a:t>- город в период Вов.</a:t>
            </a:r>
            <a:br>
              <a:rPr lang="ru-RU"/>
            </a:br>
            <a:r>
              <a:rPr lang="ru-RU"/>
              <a:t>2-3кл – «Волга – матушка»</a:t>
            </a:r>
            <a:br>
              <a:rPr lang="ru-RU"/>
            </a:br>
            <a:r>
              <a:rPr lang="ru-RU"/>
              <a:t>4кл – Весьегонск</a:t>
            </a:r>
            <a:br>
              <a:rPr lang="ru-RU"/>
            </a:br>
            <a:r>
              <a:rPr lang="ru-RU"/>
              <a:t>5кл – Максатиха</a:t>
            </a:r>
            <a:br>
              <a:rPr lang="ru-RU"/>
            </a:br>
            <a:r>
              <a:rPr lang="ru-RU"/>
              <a:t>6-8кл – Зубцов</a:t>
            </a:r>
            <a:br>
              <a:rPr lang="ru-RU"/>
            </a:br>
            <a:r>
              <a:rPr lang="ru-RU"/>
              <a:t>7кл – Тверь</a:t>
            </a:r>
            <a:br>
              <a:rPr lang="ru-RU"/>
            </a:br>
            <a:r>
              <a:rPr lang="ru-RU"/>
              <a:t>9кл – Рамешки</a:t>
            </a:r>
            <a:br>
              <a:rPr lang="ru-RU"/>
            </a:br>
            <a:r>
              <a:rPr lang="ru-RU"/>
              <a:t>2. </a:t>
            </a:r>
            <a:r>
              <a:rPr lang="ru-RU" i="1" u="sng"/>
              <a:t>Оформить стенд по теме «Достопримечательности Тверского края»</a:t>
            </a:r>
            <a:br>
              <a:rPr lang="ru-RU" i="1" u="sng"/>
            </a:br>
            <a:r>
              <a:rPr lang="ru-RU"/>
              <a:t>2-3кл – Бежецк</a:t>
            </a:r>
            <a:br>
              <a:rPr lang="ru-RU"/>
            </a:br>
            <a:r>
              <a:rPr lang="ru-RU"/>
              <a:t>4кл – Калязин</a:t>
            </a:r>
            <a:br>
              <a:rPr lang="ru-RU"/>
            </a:br>
            <a:r>
              <a:rPr lang="ru-RU"/>
              <a:t>5кл – Ржев</a:t>
            </a:r>
            <a:br>
              <a:rPr lang="ru-RU"/>
            </a:br>
            <a:r>
              <a:rPr lang="ru-RU"/>
              <a:t>6-8кл – Торжок</a:t>
            </a:r>
            <a:br>
              <a:rPr lang="ru-RU"/>
            </a:br>
            <a:r>
              <a:rPr lang="ru-RU"/>
              <a:t>7кл – Лихославль</a:t>
            </a:r>
            <a:br>
              <a:rPr lang="ru-RU"/>
            </a:br>
            <a:r>
              <a:rPr lang="ru-RU"/>
              <a:t>9кл – Кашин </a:t>
            </a:r>
            <a:br>
              <a:rPr lang="ru-RU"/>
            </a:br>
            <a:r>
              <a:rPr lang="ru-RU"/>
              <a:t>3. </a:t>
            </a:r>
            <a:r>
              <a:rPr lang="ru-RU" i="1" u="sng"/>
              <a:t>Конкурс стихов (по выбранному городу)</a:t>
            </a:r>
          </a:p>
        </p:txBody>
      </p:sp>
      <p:pic>
        <p:nvPicPr>
          <p:cNvPr id="512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260350"/>
            <a:ext cx="2519362" cy="428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175" y="1700213"/>
            <a:ext cx="3114675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588" y="206375"/>
            <a:ext cx="1981200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4652963"/>
            <a:ext cx="2879725" cy="191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Прямоугольник 1"/>
          <p:cNvSpPr>
            <a:spLocks noChangeArrowheads="1"/>
          </p:cNvSpPr>
          <p:nvPr/>
        </p:nvSpPr>
        <p:spPr bwMode="auto">
          <a:xfrm>
            <a:off x="1619250" y="439738"/>
            <a:ext cx="59769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2800"/>
              <a:t>Отчет по презентации</a:t>
            </a:r>
          </a:p>
        </p:txBody>
      </p:sp>
      <p:sp>
        <p:nvSpPr>
          <p:cNvPr id="6147" name="Прямоугольник 1"/>
          <p:cNvSpPr>
            <a:spLocks noChangeArrowheads="1"/>
          </p:cNvSpPr>
          <p:nvPr/>
        </p:nvSpPr>
        <p:spPr bwMode="auto">
          <a:xfrm>
            <a:off x="2620963" y="1125538"/>
            <a:ext cx="39735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2400"/>
              <a:t>2-3 класс «Волга – матушка»</a:t>
            </a:r>
          </a:p>
        </p:txBody>
      </p:sp>
      <p:pic>
        <p:nvPicPr>
          <p:cNvPr id="614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773238"/>
            <a:ext cx="4100513" cy="4360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00550" y="2636838"/>
            <a:ext cx="4506913" cy="3240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Прямоугольник 1"/>
          <p:cNvSpPr>
            <a:spLocks noChangeArrowheads="1"/>
          </p:cNvSpPr>
          <p:nvPr/>
        </p:nvSpPr>
        <p:spPr bwMode="auto">
          <a:xfrm>
            <a:off x="3059113" y="404813"/>
            <a:ext cx="3244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2400"/>
              <a:t>4 класс «г. Весьегонск»</a:t>
            </a:r>
          </a:p>
        </p:txBody>
      </p:sp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860425"/>
            <a:ext cx="6083300" cy="3073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3450" y="3914775"/>
            <a:ext cx="3616325" cy="2720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Прямоугольник 1"/>
          <p:cNvSpPr>
            <a:spLocks noChangeArrowheads="1"/>
          </p:cNvSpPr>
          <p:nvPr/>
        </p:nvSpPr>
        <p:spPr bwMode="auto">
          <a:xfrm>
            <a:off x="3348038" y="333375"/>
            <a:ext cx="34750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2400"/>
              <a:t>5 класс «пгт. Максатиха»</a:t>
            </a:r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500" y="793750"/>
            <a:ext cx="5670550" cy="3241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3860800"/>
            <a:ext cx="5472113" cy="2854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Прямоугольник 1"/>
          <p:cNvSpPr>
            <a:spLocks noChangeArrowheads="1"/>
          </p:cNvSpPr>
          <p:nvPr/>
        </p:nvSpPr>
        <p:spPr bwMode="auto">
          <a:xfrm>
            <a:off x="3492500" y="404813"/>
            <a:ext cx="29400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2400"/>
              <a:t>6-8 класс «г. Зубцов»</a:t>
            </a:r>
          </a:p>
        </p:txBody>
      </p:sp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866775"/>
            <a:ext cx="5118100" cy="3600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0650" y="2667000"/>
            <a:ext cx="3644900" cy="3922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Прямоугольник 1"/>
          <p:cNvSpPr>
            <a:spLocks noChangeArrowheads="1"/>
          </p:cNvSpPr>
          <p:nvPr/>
        </p:nvSpPr>
        <p:spPr bwMode="auto">
          <a:xfrm>
            <a:off x="3708400" y="333375"/>
            <a:ext cx="25050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2400"/>
              <a:t>7 класс «г. Тверь»</a:t>
            </a:r>
          </a:p>
        </p:txBody>
      </p:sp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6975" y="803275"/>
            <a:ext cx="6643688" cy="5805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День Победы_06">
  <a:themeElements>
    <a:clrScheme name="День Победы_06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FFCC99"/>
      </a:folHlink>
    </a:clrScheme>
    <a:fontScheme name="День Победы_06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День Победы_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День Победы_06</Template>
  <TotalTime>1347</TotalTime>
  <Words>158</Words>
  <Application>Microsoft Office PowerPoint</Application>
  <PresentationFormat>Экран (4:3)</PresentationFormat>
  <Paragraphs>32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Times New Roman</vt:lpstr>
      <vt:lpstr>Arial</vt:lpstr>
      <vt:lpstr>Calibri</vt:lpstr>
      <vt:lpstr>День Победы_06</vt:lpstr>
      <vt:lpstr>ГКОУ «Максатихинская школа-интернат»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ученик</cp:lastModifiedBy>
  <cp:revision>120</cp:revision>
  <dcterms:created xsi:type="dcterms:W3CDTF">2013-03-16T20:41:41Z</dcterms:created>
  <dcterms:modified xsi:type="dcterms:W3CDTF">2024-12-03T06:08:55Z</dcterms:modified>
</cp:coreProperties>
</file>