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89" r:id="rId1"/>
    <p:sldMasterId id="2147483887" r:id="rId2"/>
  </p:sldMasterIdLst>
  <p:notesMasterIdLst>
    <p:notesMasterId r:id="rId14"/>
  </p:notesMasterIdLst>
  <p:sldIdLst>
    <p:sldId id="1092" r:id="rId3"/>
    <p:sldId id="2296" r:id="rId4"/>
    <p:sldId id="2289" r:id="rId5"/>
    <p:sldId id="2301" r:id="rId6"/>
    <p:sldId id="2302" r:id="rId7"/>
    <p:sldId id="2303" r:id="rId8"/>
    <p:sldId id="2306" r:id="rId9"/>
    <p:sldId id="2307" r:id="rId10"/>
    <p:sldId id="2305" r:id="rId11"/>
    <p:sldId id="2308" r:id="rId12"/>
    <p:sldId id="2309" r:id="rId13"/>
  </p:sldIdLst>
  <p:sldSz cx="9144000" cy="5143500" type="screen16x9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8000"/>
    <a:srgbClr val="DAFEEA"/>
    <a:srgbClr val="CCFFFF"/>
    <a:srgbClr val="F67D21"/>
    <a:srgbClr val="F9CB39"/>
    <a:srgbClr val="EB792E"/>
    <a:srgbClr val="00CC66"/>
    <a:srgbClr val="13A9A9"/>
    <a:srgbClr val="19E1E3"/>
    <a:srgbClr val="59B4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192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ru-RU" sz="3300" b="0" strike="noStrike" spc="-1">
                <a:solidFill>
                  <a:srgbClr val="000000"/>
                </a:solidFill>
                <a:latin typeface="Calibri"/>
              </a:rPr>
              <a:t>Для перемещения страницы щёлкните мышью</a:t>
            </a:r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r>
              <a:rPr lang="ru-RU" sz="2000" b="0" strike="noStrike" spc="-1">
                <a:latin typeface="XO Oriel"/>
              </a:rPr>
              <a:t>Для правки формата примечаний щёлкните мышью</a:t>
            </a:r>
          </a:p>
        </p:txBody>
      </p:sp>
      <p:sp>
        <p:nvSpPr>
          <p:cNvPr id="125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r>
              <a:rPr lang="ru-RU" sz="1400" b="0" strike="noStrike" spc="-1">
                <a:latin typeface="Times New Roman"/>
              </a:rPr>
              <a:t>&lt;верхний колонтитул&gt;</a:t>
            </a:r>
          </a:p>
        </p:txBody>
      </p:sp>
      <p:sp>
        <p:nvSpPr>
          <p:cNvPr id="126" name="PlaceHolder 4"/>
          <p:cNvSpPr>
            <a:spLocks noGrp="1"/>
          </p:cNvSpPr>
          <p:nvPr>
            <p:ph type="dt" idx="10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algn="r">
              <a:buNone/>
              <a:defRPr lang="ru-RU" sz="1400" b="0" strike="noStrike" spc="-1">
                <a:latin typeface="Times New Roman"/>
              </a:defRPr>
            </a:lvl1pPr>
          </a:lstStyle>
          <a:p>
            <a:pPr algn="r">
              <a:buNone/>
            </a:pPr>
            <a:r>
              <a:rPr lang="ru-RU" sz="1400" b="0" strike="noStrike" spc="-1">
                <a:latin typeface="Times New Roman"/>
              </a:rPr>
              <a:t>&lt;дата/время&gt;</a:t>
            </a:r>
          </a:p>
        </p:txBody>
      </p:sp>
      <p:sp>
        <p:nvSpPr>
          <p:cNvPr id="127" name="PlaceHolder 5"/>
          <p:cNvSpPr>
            <a:spLocks noGrp="1"/>
          </p:cNvSpPr>
          <p:nvPr>
            <p:ph type="ftr" idx="11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>
              <a:defRPr lang="ru-RU" sz="1400" b="0" strike="noStrike" spc="-1">
                <a:latin typeface="Times New Roman"/>
              </a:defRPr>
            </a:lvl1pPr>
          </a:lstStyle>
          <a:p>
            <a:r>
              <a:rPr lang="ru-RU" sz="1400" b="0" strike="noStrike" spc="-1">
                <a:latin typeface="Times New Roman"/>
              </a:rPr>
              <a:t>&lt;нижний колонтитул&gt;</a:t>
            </a:r>
          </a:p>
        </p:txBody>
      </p:sp>
      <p:sp>
        <p:nvSpPr>
          <p:cNvPr id="128" name="PlaceHolder 6"/>
          <p:cNvSpPr>
            <a:spLocks noGrp="1"/>
          </p:cNvSpPr>
          <p:nvPr>
            <p:ph type="sldNum" idx="12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buNone/>
              <a:defRPr lang="ru-RU" sz="1400" b="0" strike="noStrike" spc="-1">
                <a:latin typeface="Times New Roman"/>
              </a:defRPr>
            </a:lvl1pPr>
          </a:lstStyle>
          <a:p>
            <a:pPr algn="r">
              <a:buNone/>
            </a:pPr>
            <a:fld id="{B4E2E221-7998-4C2C-BD5F-AD6CAA8F90A3}" type="slidenum">
              <a:rPr lang="ru-RU" sz="1400" b="0" strike="noStrike" spc="-1">
                <a:latin typeface="Times New Roman"/>
              </a:rPr>
              <a:pPr algn="r">
                <a:buNone/>
              </a:pPr>
              <a:t>‹#›</a:t>
            </a:fld>
            <a:endParaRPr lang="ru-RU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12575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79767" y="4777906"/>
            <a:ext cx="5438140" cy="3906314"/>
          </a:xfrm>
          <a:prstGeom prst="rect">
            <a:avLst/>
          </a:prstGeom>
        </p:spPr>
        <p:txBody>
          <a:bodyPr spcFirstLastPara="1" wrap="square" lIns="91251" tIns="45638" rIns="91251" bIns="45638" anchor="t" anchorCtr="0">
            <a:noAutofit/>
          </a:bodyPr>
          <a:lstStyle/>
          <a:p>
            <a:pPr marL="0" indent="0"/>
            <a:endParaRPr dirty="0"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221762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628650" y="476726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028950" y="4767262"/>
            <a:ext cx="30861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457950" y="476726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98989"/>
                </a:buClr>
                <a:buSzPts val="1200"/>
                <a:buFont typeface="Calibri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87727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628650" y="476726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028950" y="4767262"/>
            <a:ext cx="30861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457950" y="476726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98989"/>
                </a:buClr>
                <a:buSzPts val="1200"/>
                <a:buFont typeface="Calibri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6386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684FB06A-3D6E-49EF-BCC7-18E52402669B}" type="datetimeFigureOut">
              <a:rPr kumimoji="0" lang="ru-RU" sz="1200" b="0" i="0" u="none" strike="noStrike" kern="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31.07.2023</a:t>
            </a:fld>
            <a:endParaRPr kumimoji="0" lang="ru-RU" sz="1200" b="0" i="0" u="none" strike="noStrike" kern="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tabLst/>
              <a:defRPr/>
            </a:pPr>
            <a:fld id="{43BAEC1A-DFBD-45BB-A198-27282EB9A8E6}" type="slidenum">
              <a:rPr kumimoji="0" lang="ru-RU" sz="1200" b="0" i="0" u="none" strike="noStrike" kern="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98989"/>
                </a:buClr>
                <a:buSzPts val="1200"/>
                <a:buFont typeface="Calibri"/>
                <a:buNone/>
                <a:tabLst/>
                <a:defRPr/>
              </a:pPr>
              <a:t>‹#›</a:t>
            </a:fld>
            <a:endParaRPr kumimoji="0" lang="ru-RU" sz="1200" b="0" i="0" u="none" strike="noStrike" kern="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492450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41"/>
          <p:cNvSpPr txBox="1"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41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3" name="Google Shape;93;p41"/>
          <p:cNvSpPr txBox="1">
            <a:spLocks noGrp="1"/>
          </p:cNvSpPr>
          <p:nvPr>
            <p:ph type="dt" idx="10"/>
          </p:nvPr>
        </p:nvSpPr>
        <p:spPr>
          <a:xfrm>
            <a:off x="628650" y="476726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94" name="Google Shape;94;p41"/>
          <p:cNvSpPr txBox="1">
            <a:spLocks noGrp="1"/>
          </p:cNvSpPr>
          <p:nvPr>
            <p:ph type="ftr" idx="11"/>
          </p:nvPr>
        </p:nvSpPr>
        <p:spPr>
          <a:xfrm>
            <a:off x="3028950" y="4767262"/>
            <a:ext cx="30861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5" name="Google Shape;95;p41"/>
          <p:cNvSpPr txBox="1">
            <a:spLocks noGrp="1"/>
          </p:cNvSpPr>
          <p:nvPr>
            <p:ph type="sldNum" idx="12"/>
          </p:nvPr>
        </p:nvSpPr>
        <p:spPr>
          <a:xfrm>
            <a:off x="6457950" y="476726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ru-RU" sz="1200" b="0" i="0" u="none" strike="noStrike" kern="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98989"/>
                </a:buClr>
                <a:buSzPts val="1200"/>
                <a:buFont typeface="Calibri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39828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60"/>
          <p:cNvSpPr txBox="1">
            <a:spLocks noGrp="1"/>
          </p:cNvSpPr>
          <p:nvPr>
            <p:ph type="title"/>
          </p:nvPr>
        </p:nvSpPr>
        <p:spPr>
          <a:xfrm>
            <a:off x="628650" y="274637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60"/>
          <p:cNvSpPr txBox="1">
            <a:spLocks noGrp="1"/>
          </p:cNvSpPr>
          <p:nvPr>
            <p:ph type="body" idx="1"/>
          </p:nvPr>
        </p:nvSpPr>
        <p:spPr>
          <a:xfrm>
            <a:off x="628650" y="1368425"/>
            <a:ext cx="7886700" cy="326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60"/>
          <p:cNvSpPr txBox="1">
            <a:spLocks noGrp="1"/>
          </p:cNvSpPr>
          <p:nvPr>
            <p:ph type="dt" idx="10"/>
          </p:nvPr>
        </p:nvSpPr>
        <p:spPr>
          <a:xfrm>
            <a:off x="628650" y="476726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00" name="Google Shape;100;p60"/>
          <p:cNvSpPr txBox="1">
            <a:spLocks noGrp="1"/>
          </p:cNvSpPr>
          <p:nvPr>
            <p:ph type="ftr" idx="11"/>
          </p:nvPr>
        </p:nvSpPr>
        <p:spPr>
          <a:xfrm>
            <a:off x="3028950" y="4767262"/>
            <a:ext cx="30861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1" name="Google Shape;101;p60"/>
          <p:cNvSpPr txBox="1">
            <a:spLocks noGrp="1"/>
          </p:cNvSpPr>
          <p:nvPr>
            <p:ph type="sldNum" idx="12"/>
          </p:nvPr>
        </p:nvSpPr>
        <p:spPr>
          <a:xfrm>
            <a:off x="6457950" y="476726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ru-RU" sz="1200" b="0" i="0" u="none" strike="noStrike" kern="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98989"/>
                </a:buClr>
                <a:buSzPts val="1200"/>
                <a:buFont typeface="Calibri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9933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62"/>
          <p:cNvSpPr txBox="1">
            <a:spLocks noGrp="1"/>
          </p:cNvSpPr>
          <p:nvPr>
            <p:ph type="title"/>
          </p:nvPr>
        </p:nvSpPr>
        <p:spPr>
          <a:xfrm rot="5400000">
            <a:off x="5350074" y="1467445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62"/>
          <p:cNvSpPr txBox="1">
            <a:spLocks noGrp="1"/>
          </p:cNvSpPr>
          <p:nvPr>
            <p:ph type="body" idx="1"/>
          </p:nvPr>
        </p:nvSpPr>
        <p:spPr>
          <a:xfrm rot="5400000">
            <a:off x="1349574" y="-447080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9" name="Google Shape;109;p62"/>
          <p:cNvSpPr txBox="1">
            <a:spLocks noGrp="1"/>
          </p:cNvSpPr>
          <p:nvPr>
            <p:ph type="dt" idx="10"/>
          </p:nvPr>
        </p:nvSpPr>
        <p:spPr>
          <a:xfrm>
            <a:off x="628650" y="476726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10" name="Google Shape;110;p62"/>
          <p:cNvSpPr txBox="1">
            <a:spLocks noGrp="1"/>
          </p:cNvSpPr>
          <p:nvPr>
            <p:ph type="ftr" idx="11"/>
          </p:nvPr>
        </p:nvSpPr>
        <p:spPr>
          <a:xfrm>
            <a:off x="3028950" y="4767262"/>
            <a:ext cx="30861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1" name="Google Shape;111;p62"/>
          <p:cNvSpPr txBox="1">
            <a:spLocks noGrp="1"/>
          </p:cNvSpPr>
          <p:nvPr>
            <p:ph type="sldNum" idx="12"/>
          </p:nvPr>
        </p:nvSpPr>
        <p:spPr>
          <a:xfrm>
            <a:off x="6457950" y="476726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ru-RU" sz="1200" b="0" i="0" u="none" strike="noStrike" kern="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98989"/>
                </a:buClr>
                <a:buSzPts val="1200"/>
                <a:buFont typeface="Calibri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15417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63"/>
          <p:cNvSpPr txBox="1">
            <a:spLocks noGrp="1"/>
          </p:cNvSpPr>
          <p:nvPr>
            <p:ph type="title"/>
          </p:nvPr>
        </p:nvSpPr>
        <p:spPr>
          <a:xfrm>
            <a:off x="628650" y="274637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63"/>
          <p:cNvSpPr txBox="1">
            <a:spLocks noGrp="1"/>
          </p:cNvSpPr>
          <p:nvPr>
            <p:ph type="body" idx="1"/>
          </p:nvPr>
        </p:nvSpPr>
        <p:spPr>
          <a:xfrm rot="5400000">
            <a:off x="2940050" y="-942975"/>
            <a:ext cx="32639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5" name="Google Shape;115;p63"/>
          <p:cNvSpPr txBox="1">
            <a:spLocks noGrp="1"/>
          </p:cNvSpPr>
          <p:nvPr>
            <p:ph type="dt" idx="10"/>
          </p:nvPr>
        </p:nvSpPr>
        <p:spPr>
          <a:xfrm>
            <a:off x="628650" y="476726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16" name="Google Shape;116;p63"/>
          <p:cNvSpPr txBox="1">
            <a:spLocks noGrp="1"/>
          </p:cNvSpPr>
          <p:nvPr>
            <p:ph type="ftr" idx="11"/>
          </p:nvPr>
        </p:nvSpPr>
        <p:spPr>
          <a:xfrm>
            <a:off x="3028950" y="4767262"/>
            <a:ext cx="30861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7" name="Google Shape;117;p63"/>
          <p:cNvSpPr txBox="1">
            <a:spLocks noGrp="1"/>
          </p:cNvSpPr>
          <p:nvPr>
            <p:ph type="sldNum" idx="12"/>
          </p:nvPr>
        </p:nvSpPr>
        <p:spPr>
          <a:xfrm>
            <a:off x="6457950" y="476726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ru-RU" sz="1200" b="0" i="0" u="none" strike="noStrike" kern="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98989"/>
                </a:buClr>
                <a:buSzPts val="1200"/>
                <a:buFont typeface="Calibri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470422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64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64"/>
          <p:cNvSpPr>
            <a:spLocks noGrp="1"/>
          </p:cNvSpPr>
          <p:nvPr>
            <p:ph type="pic" idx="2"/>
          </p:nvPr>
        </p:nvSpPr>
        <p:spPr>
          <a:xfrm>
            <a:off x="3887391" y="740570"/>
            <a:ext cx="4629150" cy="3655219"/>
          </a:xfrm>
          <a:prstGeom prst="rect">
            <a:avLst/>
          </a:prstGeom>
          <a:noFill/>
          <a:ln>
            <a:noFill/>
          </a:ln>
        </p:spPr>
      </p:sp>
      <p:sp>
        <p:nvSpPr>
          <p:cNvPr id="121" name="Google Shape;121;p64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22" name="Google Shape;122;p64"/>
          <p:cNvSpPr txBox="1">
            <a:spLocks noGrp="1"/>
          </p:cNvSpPr>
          <p:nvPr>
            <p:ph type="dt" idx="10"/>
          </p:nvPr>
        </p:nvSpPr>
        <p:spPr>
          <a:xfrm>
            <a:off x="628650" y="476726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23" name="Google Shape;123;p64"/>
          <p:cNvSpPr txBox="1">
            <a:spLocks noGrp="1"/>
          </p:cNvSpPr>
          <p:nvPr>
            <p:ph type="ftr" idx="11"/>
          </p:nvPr>
        </p:nvSpPr>
        <p:spPr>
          <a:xfrm>
            <a:off x="3028950" y="4767262"/>
            <a:ext cx="30861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4" name="Google Shape;124;p64"/>
          <p:cNvSpPr txBox="1">
            <a:spLocks noGrp="1"/>
          </p:cNvSpPr>
          <p:nvPr>
            <p:ph type="sldNum" idx="12"/>
          </p:nvPr>
        </p:nvSpPr>
        <p:spPr>
          <a:xfrm>
            <a:off x="6457950" y="476726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ru-RU" sz="1200" b="0" i="0" u="none" strike="noStrike" kern="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98989"/>
                </a:buClr>
                <a:buSzPts val="1200"/>
                <a:buFont typeface="Calibri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877815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65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65"/>
          <p:cNvSpPr txBox="1">
            <a:spLocks noGrp="1"/>
          </p:cNvSpPr>
          <p:nvPr>
            <p:ph type="body" idx="1"/>
          </p:nvPr>
        </p:nvSpPr>
        <p:spPr>
          <a:xfrm>
            <a:off x="3887391" y="740570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28" name="Google Shape;128;p65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29" name="Google Shape;129;p65"/>
          <p:cNvSpPr txBox="1">
            <a:spLocks noGrp="1"/>
          </p:cNvSpPr>
          <p:nvPr>
            <p:ph type="dt" idx="10"/>
          </p:nvPr>
        </p:nvSpPr>
        <p:spPr>
          <a:xfrm>
            <a:off x="628650" y="476726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30" name="Google Shape;130;p65"/>
          <p:cNvSpPr txBox="1">
            <a:spLocks noGrp="1"/>
          </p:cNvSpPr>
          <p:nvPr>
            <p:ph type="ftr" idx="11"/>
          </p:nvPr>
        </p:nvSpPr>
        <p:spPr>
          <a:xfrm>
            <a:off x="3028950" y="4767262"/>
            <a:ext cx="30861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1" name="Google Shape;131;p65"/>
          <p:cNvSpPr txBox="1">
            <a:spLocks noGrp="1"/>
          </p:cNvSpPr>
          <p:nvPr>
            <p:ph type="sldNum" idx="12"/>
          </p:nvPr>
        </p:nvSpPr>
        <p:spPr>
          <a:xfrm>
            <a:off x="6457950" y="476726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ru-RU" sz="1200" b="0" i="0" u="none" strike="noStrike" kern="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98989"/>
                </a:buClr>
                <a:buSzPts val="1200"/>
                <a:buFont typeface="Calibri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116782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Только заголовок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66"/>
          <p:cNvSpPr txBox="1">
            <a:spLocks noGrp="1"/>
          </p:cNvSpPr>
          <p:nvPr>
            <p:ph type="title"/>
          </p:nvPr>
        </p:nvSpPr>
        <p:spPr>
          <a:xfrm>
            <a:off x="628650" y="274637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66"/>
          <p:cNvSpPr txBox="1">
            <a:spLocks noGrp="1"/>
          </p:cNvSpPr>
          <p:nvPr>
            <p:ph type="dt" idx="10"/>
          </p:nvPr>
        </p:nvSpPr>
        <p:spPr>
          <a:xfrm>
            <a:off x="628650" y="476726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35" name="Google Shape;135;p66"/>
          <p:cNvSpPr txBox="1">
            <a:spLocks noGrp="1"/>
          </p:cNvSpPr>
          <p:nvPr>
            <p:ph type="ftr" idx="11"/>
          </p:nvPr>
        </p:nvSpPr>
        <p:spPr>
          <a:xfrm>
            <a:off x="3028950" y="4767262"/>
            <a:ext cx="30861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6" name="Google Shape;136;p66"/>
          <p:cNvSpPr txBox="1">
            <a:spLocks noGrp="1"/>
          </p:cNvSpPr>
          <p:nvPr>
            <p:ph type="sldNum" idx="12"/>
          </p:nvPr>
        </p:nvSpPr>
        <p:spPr>
          <a:xfrm>
            <a:off x="6457950" y="476726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ru-RU" sz="1200" b="0" i="0" u="none" strike="noStrike" kern="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98989"/>
                </a:buClr>
                <a:buSzPts val="1200"/>
                <a:buFont typeface="Calibri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836149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68"/>
          <p:cNvSpPr txBox="1">
            <a:spLocks noGrp="1"/>
          </p:cNvSpPr>
          <p:nvPr>
            <p:ph type="title"/>
          </p:nvPr>
        </p:nvSpPr>
        <p:spPr>
          <a:xfrm>
            <a:off x="628650" y="274637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68"/>
          <p:cNvSpPr txBox="1">
            <a:spLocks noGrp="1"/>
          </p:cNvSpPr>
          <p:nvPr>
            <p:ph type="body" idx="1"/>
          </p:nvPr>
        </p:nvSpPr>
        <p:spPr>
          <a:xfrm>
            <a:off x="628650" y="1369218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9" name="Google Shape;149;p68"/>
          <p:cNvSpPr txBox="1">
            <a:spLocks noGrp="1"/>
          </p:cNvSpPr>
          <p:nvPr>
            <p:ph type="body" idx="2"/>
          </p:nvPr>
        </p:nvSpPr>
        <p:spPr>
          <a:xfrm>
            <a:off x="4629150" y="1369218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0" name="Google Shape;150;p68"/>
          <p:cNvSpPr txBox="1">
            <a:spLocks noGrp="1"/>
          </p:cNvSpPr>
          <p:nvPr>
            <p:ph type="dt" idx="10"/>
          </p:nvPr>
        </p:nvSpPr>
        <p:spPr>
          <a:xfrm>
            <a:off x="628650" y="476726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51" name="Google Shape;151;p68"/>
          <p:cNvSpPr txBox="1">
            <a:spLocks noGrp="1"/>
          </p:cNvSpPr>
          <p:nvPr>
            <p:ph type="ftr" idx="11"/>
          </p:nvPr>
        </p:nvSpPr>
        <p:spPr>
          <a:xfrm>
            <a:off x="3028950" y="4767262"/>
            <a:ext cx="30861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2" name="Google Shape;152;p68"/>
          <p:cNvSpPr txBox="1">
            <a:spLocks noGrp="1"/>
          </p:cNvSpPr>
          <p:nvPr>
            <p:ph type="sldNum" idx="12"/>
          </p:nvPr>
        </p:nvSpPr>
        <p:spPr>
          <a:xfrm>
            <a:off x="6457950" y="476726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ru-RU" sz="1200" b="0" i="0" u="none" strike="noStrike" kern="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98989"/>
                </a:buClr>
                <a:buSzPts val="1200"/>
                <a:buFont typeface="Calibri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68563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628650" y="274637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628650" y="1368425"/>
            <a:ext cx="7886700" cy="326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628650" y="476726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028950" y="4767262"/>
            <a:ext cx="30861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457950" y="476726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98989"/>
                </a:buClr>
                <a:buSzPts val="1200"/>
                <a:buFont typeface="Calibri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640815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69"/>
          <p:cNvSpPr txBox="1"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69"/>
          <p:cNvSpPr txBox="1"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56" name="Google Shape;156;p69"/>
          <p:cNvSpPr txBox="1">
            <a:spLocks noGrp="1"/>
          </p:cNvSpPr>
          <p:nvPr>
            <p:ph type="dt" idx="10"/>
          </p:nvPr>
        </p:nvSpPr>
        <p:spPr>
          <a:xfrm>
            <a:off x="628650" y="476726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57" name="Google Shape;157;p69"/>
          <p:cNvSpPr txBox="1">
            <a:spLocks noGrp="1"/>
          </p:cNvSpPr>
          <p:nvPr>
            <p:ph type="ftr" idx="11"/>
          </p:nvPr>
        </p:nvSpPr>
        <p:spPr>
          <a:xfrm>
            <a:off x="3028950" y="4767262"/>
            <a:ext cx="30861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8" name="Google Shape;158;p69"/>
          <p:cNvSpPr txBox="1">
            <a:spLocks noGrp="1"/>
          </p:cNvSpPr>
          <p:nvPr>
            <p:ph type="sldNum" idx="12"/>
          </p:nvPr>
        </p:nvSpPr>
        <p:spPr>
          <a:xfrm>
            <a:off x="6457950" y="476726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ru-RU" sz="1200" b="0" i="0" u="none" strike="noStrike" kern="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98989"/>
                </a:buClr>
                <a:buSzPts val="1200"/>
                <a:buFont typeface="Calibri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5984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Пустой слайд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dt" idx="10"/>
          </p:nvPr>
        </p:nvSpPr>
        <p:spPr>
          <a:xfrm>
            <a:off x="628650" y="476726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29" name="Google Shape;29;p4"/>
          <p:cNvSpPr txBox="1">
            <a:spLocks noGrp="1"/>
          </p:cNvSpPr>
          <p:nvPr>
            <p:ph type="ftr" idx="11"/>
          </p:nvPr>
        </p:nvSpPr>
        <p:spPr>
          <a:xfrm>
            <a:off x="3028950" y="4767262"/>
            <a:ext cx="30861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6457950" y="476726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98989"/>
                </a:buClr>
                <a:buSzPts val="1200"/>
                <a:buFont typeface="Calibri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22494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 rot="5400000">
            <a:off x="5350074" y="1467445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 rot="5400000">
            <a:off x="1349574" y="-447080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dt" idx="10"/>
          </p:nvPr>
        </p:nvSpPr>
        <p:spPr>
          <a:xfrm>
            <a:off x="628650" y="476726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35" name="Google Shape;35;p5"/>
          <p:cNvSpPr txBox="1">
            <a:spLocks noGrp="1"/>
          </p:cNvSpPr>
          <p:nvPr>
            <p:ph type="ftr" idx="11"/>
          </p:nvPr>
        </p:nvSpPr>
        <p:spPr>
          <a:xfrm>
            <a:off x="3028950" y="4767262"/>
            <a:ext cx="30861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5"/>
          <p:cNvSpPr txBox="1">
            <a:spLocks noGrp="1"/>
          </p:cNvSpPr>
          <p:nvPr>
            <p:ph type="sldNum" idx="12"/>
          </p:nvPr>
        </p:nvSpPr>
        <p:spPr>
          <a:xfrm>
            <a:off x="6457950" y="476726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98989"/>
                </a:buClr>
                <a:buSzPts val="1200"/>
                <a:buFont typeface="Calibri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01504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628650" y="274637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1"/>
          </p:nvPr>
        </p:nvSpPr>
        <p:spPr>
          <a:xfrm rot="5400000">
            <a:off x="2940050" y="-942975"/>
            <a:ext cx="32639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dt" idx="10"/>
          </p:nvPr>
        </p:nvSpPr>
        <p:spPr>
          <a:xfrm>
            <a:off x="628650" y="476726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41" name="Google Shape;41;p6"/>
          <p:cNvSpPr txBox="1">
            <a:spLocks noGrp="1"/>
          </p:cNvSpPr>
          <p:nvPr>
            <p:ph type="ftr" idx="11"/>
          </p:nvPr>
        </p:nvSpPr>
        <p:spPr>
          <a:xfrm>
            <a:off x="3028950" y="4767262"/>
            <a:ext cx="30861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" name="Google Shape;42;p6"/>
          <p:cNvSpPr txBox="1">
            <a:spLocks noGrp="1"/>
          </p:cNvSpPr>
          <p:nvPr>
            <p:ph type="sldNum" idx="12"/>
          </p:nvPr>
        </p:nvSpPr>
        <p:spPr>
          <a:xfrm>
            <a:off x="6457950" y="476726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98989"/>
                </a:buClr>
                <a:buSzPts val="1200"/>
                <a:buFont typeface="Calibri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81890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7"/>
          <p:cNvSpPr>
            <a:spLocks noGrp="1"/>
          </p:cNvSpPr>
          <p:nvPr>
            <p:ph type="pic" idx="2"/>
          </p:nvPr>
        </p:nvSpPr>
        <p:spPr>
          <a:xfrm>
            <a:off x="3887391" y="740570"/>
            <a:ext cx="4629150" cy="3655219"/>
          </a:xfrm>
          <a:prstGeom prst="rect">
            <a:avLst/>
          </a:prstGeom>
          <a:noFill/>
          <a:ln>
            <a:noFill/>
          </a:ln>
        </p:spPr>
      </p:sp>
      <p:sp>
        <p:nvSpPr>
          <p:cNvPr id="46" name="Google Shape;46;p7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628650" y="476726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3028950" y="4767262"/>
            <a:ext cx="30861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6457950" y="476726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98989"/>
                </a:buClr>
                <a:buSzPts val="1200"/>
                <a:buFont typeface="Calibri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87719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body" idx="1"/>
          </p:nvPr>
        </p:nvSpPr>
        <p:spPr>
          <a:xfrm>
            <a:off x="3887391" y="740570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dt" idx="10"/>
          </p:nvPr>
        </p:nvSpPr>
        <p:spPr>
          <a:xfrm>
            <a:off x="628650" y="476726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55" name="Google Shape;55;p8"/>
          <p:cNvSpPr txBox="1">
            <a:spLocks noGrp="1"/>
          </p:cNvSpPr>
          <p:nvPr>
            <p:ph type="ftr" idx="11"/>
          </p:nvPr>
        </p:nvSpPr>
        <p:spPr>
          <a:xfrm>
            <a:off x="3028950" y="4767262"/>
            <a:ext cx="30861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6" name="Google Shape;56;p8"/>
          <p:cNvSpPr txBox="1">
            <a:spLocks noGrp="1"/>
          </p:cNvSpPr>
          <p:nvPr>
            <p:ph type="sldNum" idx="12"/>
          </p:nvPr>
        </p:nvSpPr>
        <p:spPr>
          <a:xfrm>
            <a:off x="6457950" y="476726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98989"/>
                </a:buClr>
                <a:buSzPts val="1200"/>
                <a:buFont typeface="Calibri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59882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Только заголовок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9"/>
          <p:cNvSpPr txBox="1">
            <a:spLocks noGrp="1"/>
          </p:cNvSpPr>
          <p:nvPr>
            <p:ph type="title"/>
          </p:nvPr>
        </p:nvSpPr>
        <p:spPr>
          <a:xfrm>
            <a:off x="628650" y="274637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dt" idx="10"/>
          </p:nvPr>
        </p:nvSpPr>
        <p:spPr>
          <a:xfrm>
            <a:off x="628650" y="476726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60" name="Google Shape;60;p9"/>
          <p:cNvSpPr txBox="1">
            <a:spLocks noGrp="1"/>
          </p:cNvSpPr>
          <p:nvPr>
            <p:ph type="ftr" idx="11"/>
          </p:nvPr>
        </p:nvSpPr>
        <p:spPr>
          <a:xfrm>
            <a:off x="3028950" y="4767262"/>
            <a:ext cx="30861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1" name="Google Shape;61;p9"/>
          <p:cNvSpPr txBox="1">
            <a:spLocks noGrp="1"/>
          </p:cNvSpPr>
          <p:nvPr>
            <p:ph type="sldNum" idx="12"/>
          </p:nvPr>
        </p:nvSpPr>
        <p:spPr>
          <a:xfrm>
            <a:off x="6457950" y="476726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98989"/>
                </a:buClr>
                <a:buSzPts val="1200"/>
                <a:buFont typeface="Calibri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6298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0"/>
          <p:cNvSpPr txBox="1"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body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body" idx="3"/>
          </p:nvPr>
        </p:nvSpPr>
        <p:spPr>
          <a:xfrm>
            <a:off x="4629151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body" idx="4"/>
          </p:nvPr>
        </p:nvSpPr>
        <p:spPr>
          <a:xfrm>
            <a:off x="4629151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dt" idx="10"/>
          </p:nvPr>
        </p:nvSpPr>
        <p:spPr>
          <a:xfrm>
            <a:off x="628650" y="476726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69" name="Google Shape;69;p10"/>
          <p:cNvSpPr txBox="1">
            <a:spLocks noGrp="1"/>
          </p:cNvSpPr>
          <p:nvPr>
            <p:ph type="ftr" idx="11"/>
          </p:nvPr>
        </p:nvSpPr>
        <p:spPr>
          <a:xfrm>
            <a:off x="3028950" y="4767262"/>
            <a:ext cx="30861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0" name="Google Shape;70;p10"/>
          <p:cNvSpPr txBox="1">
            <a:spLocks noGrp="1"/>
          </p:cNvSpPr>
          <p:nvPr>
            <p:ph type="sldNum" idx="12"/>
          </p:nvPr>
        </p:nvSpPr>
        <p:spPr>
          <a:xfrm>
            <a:off x="6457950" y="476726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98989"/>
                </a:buClr>
                <a:buSzPts val="1200"/>
                <a:buFont typeface="Calibri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19689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28650" y="274637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28650" y="1368425"/>
            <a:ext cx="7886700" cy="326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628650" y="476726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028950" y="4767262"/>
            <a:ext cx="30861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457950" y="476726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98989"/>
                </a:buClr>
                <a:buSzPts val="1200"/>
                <a:buFont typeface="Calibri"/>
                <a:buNone/>
                <a:tabLst/>
                <a:defRPr/>
              </a:pPr>
              <a:t>‹#›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9222452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40"/>
          <p:cNvSpPr txBox="1">
            <a:spLocks noGrp="1"/>
          </p:cNvSpPr>
          <p:nvPr>
            <p:ph type="title"/>
          </p:nvPr>
        </p:nvSpPr>
        <p:spPr>
          <a:xfrm>
            <a:off x="628650" y="274637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Google Shape;86;p40"/>
          <p:cNvSpPr txBox="1">
            <a:spLocks noGrp="1"/>
          </p:cNvSpPr>
          <p:nvPr>
            <p:ph type="body" idx="1"/>
          </p:nvPr>
        </p:nvSpPr>
        <p:spPr>
          <a:xfrm>
            <a:off x="628650" y="1368425"/>
            <a:ext cx="7886700" cy="326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40"/>
          <p:cNvSpPr txBox="1">
            <a:spLocks noGrp="1"/>
          </p:cNvSpPr>
          <p:nvPr>
            <p:ph type="dt" idx="10"/>
          </p:nvPr>
        </p:nvSpPr>
        <p:spPr>
          <a:xfrm>
            <a:off x="628650" y="476726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88" name="Google Shape;88;p40"/>
          <p:cNvSpPr txBox="1">
            <a:spLocks noGrp="1"/>
          </p:cNvSpPr>
          <p:nvPr>
            <p:ph type="ftr" idx="11"/>
          </p:nvPr>
        </p:nvSpPr>
        <p:spPr>
          <a:xfrm>
            <a:off x="3028950" y="4767262"/>
            <a:ext cx="30861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9" name="Google Shape;89;p40"/>
          <p:cNvSpPr txBox="1">
            <a:spLocks noGrp="1"/>
          </p:cNvSpPr>
          <p:nvPr>
            <p:ph type="sldNum" idx="12"/>
          </p:nvPr>
        </p:nvSpPr>
        <p:spPr>
          <a:xfrm>
            <a:off x="6457950" y="476726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ru-RU" sz="1200" b="0" i="0" u="none" strike="noStrike" kern="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98989"/>
                </a:buClr>
                <a:buSzPts val="1200"/>
                <a:buFont typeface="Calibri"/>
                <a:buNone/>
                <a:tabLst/>
                <a:defRPr/>
              </a:pPr>
              <a:t>‹#›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4173479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88" r:id="rId1"/>
    <p:sldLayoutId id="2147483889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7" r:id="rId8"/>
    <p:sldLayoutId id="2147483898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3"/>
          <p:cNvSpPr txBox="1"/>
          <p:nvPr/>
        </p:nvSpPr>
        <p:spPr>
          <a:xfrm>
            <a:off x="0" y="4272286"/>
            <a:ext cx="914400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A88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Тверская</a:t>
            </a:r>
            <a:r>
              <a:rPr kumimoji="0" lang="ru-RU" sz="1400" b="1" i="0" u="none" strike="noStrike" kern="0" cap="none" spc="0" normalizeH="0" noProof="0" dirty="0">
                <a:ln>
                  <a:noFill/>
                </a:ln>
                <a:solidFill>
                  <a:srgbClr val="A88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  область</a:t>
            </a: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rgbClr val="A88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A88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2023 год</a:t>
            </a: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6ACC17E1-E9DD-4483-90C7-1F023D921110}"/>
              </a:ext>
            </a:extLst>
          </p:cNvPr>
          <p:cNvSpPr txBox="1">
            <a:spLocks/>
          </p:cNvSpPr>
          <p:nvPr/>
        </p:nvSpPr>
        <p:spPr>
          <a:xfrm>
            <a:off x="685800" y="1646614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СТАРИЦКИЙ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СВЯТО-УСПЕНСКИЙ МОНАСТЫРЬ</a:t>
            </a:r>
          </a:p>
        </p:txBody>
      </p:sp>
    </p:spTree>
    <p:extLst>
      <p:ext uri="{BB962C8B-B14F-4D97-AF65-F5344CB8AC3E}">
        <p14:creationId xmlns:p14="http://schemas.microsoft.com/office/powerpoint/2010/main" val="37636264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ru-RU" sz="1200" b="0" i="0" u="none" strike="noStrike" kern="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98989"/>
                </a:buClr>
                <a:buSzPts val="1200"/>
                <a:buFont typeface="Calibri"/>
                <a:buNone/>
                <a:tabLst/>
                <a:defRPr/>
              </a:pPr>
              <a:t>10</a:t>
            </a:fld>
            <a:endParaRPr kumimoji="0" lang="ru-RU" sz="1200" b="0" i="0" u="none" strike="noStrike" kern="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8" name="Google Shape;489;p3"/>
          <p:cNvSpPr txBox="1"/>
          <p:nvPr/>
        </p:nvSpPr>
        <p:spPr>
          <a:xfrm>
            <a:off x="782450" y="150126"/>
            <a:ext cx="7846473" cy="532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lvl="0" algn="ctr">
              <a:buClr>
                <a:srgbClr val="998308"/>
              </a:buClr>
              <a:buSzPts val="1800"/>
              <a:defRPr/>
            </a:pPr>
            <a:r>
              <a:rPr lang="ru-RU" sz="2000" b="1" kern="0" dirty="0">
                <a:solidFill>
                  <a:srgbClr val="998308"/>
                </a:solidFill>
                <a:latin typeface="Times New Roman" pitchFamily="18" charset="0"/>
                <a:cs typeface="Times New Roman" pitchFamily="18" charset="0"/>
                <a:sym typeface="Times New Roman"/>
              </a:rPr>
              <a:t>ВОЗРОЖДЕНИЕ </a:t>
            </a:r>
          </a:p>
        </p:txBody>
      </p:sp>
      <p:sp>
        <p:nvSpPr>
          <p:cNvPr id="5124" name="AutoShape 4" descr="Иконка петра и февронии. Икона Петра и Февронии: описание и значение, фото,  чем помогае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Старицкий монастыр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4875" y="736491"/>
            <a:ext cx="7088809" cy="40169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939813B-FB9F-46FC-B6FA-F5131A920F6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ru-RU" sz="1200" b="0" i="0" u="none" strike="noStrike" kern="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98989"/>
                </a:buClr>
                <a:buSzPts val="1200"/>
                <a:buFont typeface="Calibri"/>
                <a:buNone/>
                <a:tabLst/>
                <a:defRPr/>
              </a:pPr>
              <a:t>11</a:t>
            </a:fld>
            <a:endParaRPr kumimoji="0" lang="ru-RU" sz="1200" b="0" i="0" u="none" strike="noStrike" kern="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2DB98035-8F34-4A28-986D-1C79336FDE4C}"/>
              </a:ext>
            </a:extLst>
          </p:cNvPr>
          <p:cNvSpPr txBox="1">
            <a:spLocks/>
          </p:cNvSpPr>
          <p:nvPr/>
        </p:nvSpPr>
        <p:spPr>
          <a:xfrm>
            <a:off x="457200" y="200025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3724969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ru-RU" sz="1200" b="0" i="0" u="none" strike="noStrike" kern="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98989"/>
                </a:buClr>
                <a:buSzPts val="1200"/>
                <a:buFont typeface="Calibri"/>
                <a:buNone/>
                <a:tabLst/>
                <a:defRPr/>
              </a:pPr>
              <a:t>2</a:t>
            </a:fld>
            <a:endParaRPr kumimoji="0" lang="ru-RU" sz="1200" b="0" i="0" u="none" strike="noStrike" kern="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8" name="Google Shape;489;p3"/>
          <p:cNvSpPr txBox="1"/>
          <p:nvPr/>
        </p:nvSpPr>
        <p:spPr>
          <a:xfrm>
            <a:off x="782450" y="150126"/>
            <a:ext cx="7846473" cy="532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lvl="0" algn="ctr">
              <a:buClr>
                <a:srgbClr val="998308"/>
              </a:buClr>
              <a:buSzPts val="1800"/>
              <a:defRPr/>
            </a:pPr>
            <a:r>
              <a:rPr lang="ru-RU" sz="2000" b="1" kern="0" dirty="0">
                <a:solidFill>
                  <a:srgbClr val="998308"/>
                </a:solidFill>
                <a:latin typeface="Times New Roman"/>
                <a:cs typeface="Times New Roman"/>
                <a:sym typeface="Times New Roman"/>
              </a:rPr>
              <a:t>КИЕВСКИЕ ИСТОКИ </a:t>
            </a:r>
          </a:p>
        </p:txBody>
      </p:sp>
      <p:sp>
        <p:nvSpPr>
          <p:cNvPr id="5122" name="AutoShape 2" descr="Великая суббота: последний день перед Пасхо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4" name="AutoShape 4" descr="Великая суббота: последний день перед Пасхо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6" name="AutoShape 6" descr="Великая суббота: последний день перед Пасхо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194" name="Picture 2" descr="Киево-Печерская Лавра и ее святые - Православный журнал «Фома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98453" y="870152"/>
            <a:ext cx="6428721" cy="40041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ru-RU" sz="1200" b="0" i="0" u="none" strike="noStrike" kern="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98989"/>
                </a:buClr>
                <a:buSzPts val="1200"/>
                <a:buFont typeface="Calibri"/>
                <a:buNone/>
                <a:tabLst/>
                <a:defRPr/>
              </a:pPr>
              <a:t>3</a:t>
            </a:fld>
            <a:endParaRPr kumimoji="0" lang="ru-RU" sz="1200" b="0" i="0" u="none" strike="noStrike" kern="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8" name="Google Shape;489;p3"/>
          <p:cNvSpPr txBox="1"/>
          <p:nvPr/>
        </p:nvSpPr>
        <p:spPr>
          <a:xfrm>
            <a:off x="782450" y="150126"/>
            <a:ext cx="7846473" cy="532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lvl="0" algn="ctr">
              <a:buClr>
                <a:srgbClr val="998308"/>
              </a:buClr>
              <a:buSzPts val="1800"/>
              <a:defRPr/>
            </a:pPr>
            <a:r>
              <a:rPr lang="ru-RU" sz="2000" b="1" kern="0" dirty="0">
                <a:solidFill>
                  <a:srgbClr val="998308"/>
                </a:solidFill>
                <a:latin typeface="Times New Roman" pitchFamily="18" charset="0"/>
                <a:cs typeface="Times New Roman" pitchFamily="18" charset="0"/>
                <a:sym typeface="Times New Roman"/>
              </a:rPr>
              <a:t>СИМЕОН, ПЕРВЫЙ ЕПИСКОП ТВЕРСКОЙ</a:t>
            </a:r>
          </a:p>
        </p:txBody>
      </p:sp>
      <p:sp>
        <p:nvSpPr>
          <p:cNvPr id="5124" name="AutoShape 4" descr="Иконка петра и февронии. Икона Петра и Февронии: описание и значение, фото,  чем помогае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70" name="AutoShape 2" descr="Симеон Полоцки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2" name="Picture 4" descr="http://www.skorina-lib.by/almanah/images/sime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1761" y="830638"/>
            <a:ext cx="2701628" cy="3974809"/>
          </a:xfrm>
          <a:prstGeom prst="rect">
            <a:avLst/>
          </a:prstGeom>
          <a:noFill/>
        </p:spPr>
      </p:pic>
      <p:pic>
        <p:nvPicPr>
          <p:cNvPr id="7174" name="Picture 6" descr="Симеон (епископ Тверской) — Википеди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90452" y="830638"/>
            <a:ext cx="2995546" cy="39730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ru-RU" sz="1200" b="0" i="0" u="none" strike="noStrike" kern="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98989"/>
                </a:buClr>
                <a:buSzPts val="1200"/>
                <a:buFont typeface="Calibri"/>
                <a:buNone/>
                <a:tabLst/>
                <a:defRPr/>
              </a:pPr>
              <a:t>4</a:t>
            </a:fld>
            <a:endParaRPr kumimoji="0" lang="ru-RU" sz="1200" b="0" i="0" u="none" strike="noStrike" kern="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8" name="Google Shape;489;p3"/>
          <p:cNvSpPr txBox="1"/>
          <p:nvPr/>
        </p:nvSpPr>
        <p:spPr>
          <a:xfrm>
            <a:off x="782450" y="150126"/>
            <a:ext cx="7846473" cy="532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lvl="0" algn="ctr">
              <a:buClr>
                <a:srgbClr val="998308"/>
              </a:buClr>
              <a:buSzPts val="1800"/>
              <a:defRPr/>
            </a:pPr>
            <a:r>
              <a:rPr lang="ru-RU" sz="2000" b="1" kern="0" dirty="0">
                <a:solidFill>
                  <a:srgbClr val="998308"/>
                </a:solidFill>
                <a:latin typeface="Times New Roman" pitchFamily="18" charset="0"/>
                <a:cs typeface="Times New Roman" pitchFamily="18" charset="0"/>
                <a:sym typeface="Times New Roman"/>
              </a:rPr>
              <a:t>РАСЦВЕТ СТАРИЦКОГО УДЕЛА</a:t>
            </a:r>
          </a:p>
        </p:txBody>
      </p:sp>
      <p:sp>
        <p:nvSpPr>
          <p:cNvPr id="5124" name="AutoShape 4" descr="Иконка петра и февронии. Икона Петра и Февронии: описание и значение, фото,  чем помогае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46" name="Picture 2" descr="facial_chronicle_-_b-20-_p-_05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8836" y="708485"/>
            <a:ext cx="2253228" cy="4198562"/>
          </a:xfrm>
          <a:prstGeom prst="rect">
            <a:avLst/>
          </a:prstGeom>
          <a:noFill/>
        </p:spPr>
      </p:pic>
      <p:pic>
        <p:nvPicPr>
          <p:cNvPr id="6148" name="Picture 4" descr="Владимир Андреевич (удельный князь старицкий и дмитровский). Большая  российская энциклопеди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4381" y="1144736"/>
            <a:ext cx="5145386" cy="27013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ru-RU" sz="1200" b="0" i="0" u="none" strike="noStrike" kern="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98989"/>
                </a:buClr>
                <a:buSzPts val="1200"/>
                <a:buFont typeface="Calibri"/>
                <a:buNone/>
                <a:tabLst/>
                <a:defRPr/>
              </a:pPr>
              <a:t>5</a:t>
            </a:fld>
            <a:endParaRPr kumimoji="0" lang="ru-RU" sz="1200" b="0" i="0" u="none" strike="noStrike" kern="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8" name="Google Shape;489;p3"/>
          <p:cNvSpPr txBox="1"/>
          <p:nvPr/>
        </p:nvSpPr>
        <p:spPr>
          <a:xfrm>
            <a:off x="782450" y="150126"/>
            <a:ext cx="7846473" cy="532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lvl="0" algn="ctr">
              <a:buClr>
                <a:srgbClr val="998308"/>
              </a:buClr>
              <a:buSzPts val="1800"/>
              <a:defRPr/>
            </a:pPr>
            <a:r>
              <a:rPr lang="ru-RU" sz="2000" b="1" kern="0" dirty="0">
                <a:solidFill>
                  <a:srgbClr val="998308"/>
                </a:solidFill>
                <a:latin typeface="Times New Roman" pitchFamily="18" charset="0"/>
                <a:cs typeface="Times New Roman" pitchFamily="18" charset="0"/>
                <a:sym typeface="Times New Roman"/>
              </a:rPr>
              <a:t>ДВА СОБОРА</a:t>
            </a:r>
          </a:p>
        </p:txBody>
      </p:sp>
      <p:sp>
        <p:nvSpPr>
          <p:cNvPr id="5124" name="AutoShape 4" descr="Иконка петра и февронии. Икона Петра и Февронии: описание и значение, фото,  чем помогае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2" name="Picture 2" descr="Успенский монастырь в Стариц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7964" y="830638"/>
            <a:ext cx="2756254" cy="4138520"/>
          </a:xfrm>
          <a:prstGeom prst="rect">
            <a:avLst/>
          </a:prstGeom>
          <a:noFill/>
        </p:spPr>
      </p:pic>
      <p:pic>
        <p:nvPicPr>
          <p:cNvPr id="2" name="Picture 4" descr="Московский Кремль: Патриарший Успенский собор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78808" y="1081921"/>
            <a:ext cx="4410827" cy="35110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ru-RU" sz="1200" b="0" i="0" u="none" strike="noStrike" kern="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98989"/>
                </a:buClr>
                <a:buSzPts val="1200"/>
                <a:buFont typeface="Calibri"/>
                <a:buNone/>
                <a:tabLst/>
                <a:defRPr/>
              </a:pPr>
              <a:t>6</a:t>
            </a:fld>
            <a:endParaRPr kumimoji="0" lang="ru-RU" sz="1200" b="0" i="0" u="none" strike="noStrike" kern="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8" name="Google Shape;489;p3"/>
          <p:cNvSpPr txBox="1"/>
          <p:nvPr/>
        </p:nvSpPr>
        <p:spPr>
          <a:xfrm>
            <a:off x="782450" y="150126"/>
            <a:ext cx="7846473" cy="532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lvl="0" algn="ctr">
              <a:buClr>
                <a:srgbClr val="998308"/>
              </a:buClr>
              <a:buSzPts val="1800"/>
              <a:defRPr/>
            </a:pPr>
            <a:r>
              <a:rPr lang="ru-RU" sz="2000" b="1" kern="0" dirty="0">
                <a:solidFill>
                  <a:srgbClr val="998308"/>
                </a:solidFill>
                <a:latin typeface="Times New Roman" pitchFamily="18" charset="0"/>
                <a:cs typeface="Times New Roman" pitchFamily="18" charset="0"/>
                <a:sym typeface="Times New Roman"/>
              </a:rPr>
              <a:t>СВЕТИЛЬНИКИ</a:t>
            </a:r>
          </a:p>
        </p:txBody>
      </p:sp>
      <p:sp>
        <p:nvSpPr>
          <p:cNvPr id="5124" name="AutoShape 4" descr="Иконка петра и февронии. Икона Петра и Февронии: описание и значение, фото,  чем помогае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8" name="Picture 2" descr="Герман (Садырев-Полев) — Википед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1062" y="925075"/>
            <a:ext cx="2571750" cy="3200401"/>
          </a:xfrm>
          <a:prstGeom prst="rect">
            <a:avLst/>
          </a:prstGeom>
          <a:noFill/>
        </p:spPr>
      </p:pic>
      <p:pic>
        <p:nvPicPr>
          <p:cNvPr id="4100" name="Picture 4" descr="Святой Преподобный Дионисий Радонежский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1683" y="893459"/>
            <a:ext cx="1709789" cy="3210871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030025" y="4222864"/>
            <a:ext cx="33388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Герман, архиепископ Казанский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286755" y="4186799"/>
            <a:ext cx="25401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Дионисий Радонежский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ru-RU" sz="1200" b="0" i="0" u="none" strike="noStrike" kern="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98989"/>
                </a:buClr>
                <a:buSzPts val="1200"/>
                <a:buFont typeface="Calibri"/>
                <a:buNone/>
                <a:tabLst/>
                <a:defRPr/>
              </a:pPr>
              <a:t>7</a:t>
            </a:fld>
            <a:endParaRPr kumimoji="0" lang="ru-RU" sz="1200" b="0" i="0" u="none" strike="noStrike" kern="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8" name="Google Shape;489;p3"/>
          <p:cNvSpPr txBox="1"/>
          <p:nvPr/>
        </p:nvSpPr>
        <p:spPr>
          <a:xfrm>
            <a:off x="782450" y="150126"/>
            <a:ext cx="7846473" cy="532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lvl="0" algn="ctr">
              <a:buClr>
                <a:srgbClr val="998308"/>
              </a:buClr>
              <a:buSzPts val="1800"/>
              <a:defRPr/>
            </a:pPr>
            <a:r>
              <a:rPr lang="ru-RU" sz="2000" b="1" kern="0" dirty="0">
                <a:solidFill>
                  <a:srgbClr val="998308"/>
                </a:solidFill>
                <a:latin typeface="Times New Roman" pitchFamily="18" charset="0"/>
                <a:cs typeface="Times New Roman" pitchFamily="18" charset="0"/>
                <a:sym typeface="Times New Roman"/>
              </a:rPr>
              <a:t>СВЯТИТЕЛЬ ИОВ, ПЕРВЫЙ ПАТРИАРХ МОСКОВСКИЙ</a:t>
            </a:r>
          </a:p>
        </p:txBody>
      </p:sp>
      <p:sp>
        <p:nvSpPr>
          <p:cNvPr id="5124" name="AutoShape 4" descr="Иконка петра и февронии. Икона Петра и Февронии: описание и значение, фото,  чем помогае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 descr="ИО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38231" y="635194"/>
            <a:ext cx="3104156" cy="43263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ru-RU" sz="1200" b="0" i="0" u="none" strike="noStrike" kern="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98989"/>
                </a:buClr>
                <a:buSzPts val="1200"/>
                <a:buFont typeface="Calibri"/>
                <a:buNone/>
                <a:tabLst/>
                <a:defRPr/>
              </a:pPr>
              <a:t>8</a:t>
            </a:fld>
            <a:endParaRPr kumimoji="0" lang="ru-RU" sz="1200" b="0" i="0" u="none" strike="noStrike" kern="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8" name="Google Shape;489;p3"/>
          <p:cNvSpPr txBox="1"/>
          <p:nvPr/>
        </p:nvSpPr>
        <p:spPr>
          <a:xfrm>
            <a:off x="782450" y="150126"/>
            <a:ext cx="7846473" cy="532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lvl="0" algn="ctr">
              <a:buClr>
                <a:srgbClr val="998308"/>
              </a:buClr>
              <a:buSzPts val="1800"/>
              <a:defRPr/>
            </a:pPr>
            <a:r>
              <a:rPr lang="ru-RU" sz="2000" b="1" kern="0" dirty="0">
                <a:solidFill>
                  <a:srgbClr val="998308"/>
                </a:solidFill>
                <a:latin typeface="Times New Roman" pitchFamily="18" charset="0"/>
                <a:cs typeface="Times New Roman" pitchFamily="18" charset="0"/>
                <a:sym typeface="Times New Roman"/>
              </a:rPr>
              <a:t>ПОСЕЩЕНИЕ МОНАСТЫРЯ</a:t>
            </a:r>
          </a:p>
          <a:p>
            <a:pPr lvl="0" algn="ctr">
              <a:buClr>
                <a:srgbClr val="998308"/>
              </a:buClr>
              <a:buSzPts val="1800"/>
              <a:defRPr/>
            </a:pPr>
            <a:r>
              <a:rPr lang="ru-RU" sz="2000" b="1" kern="0" dirty="0">
                <a:solidFill>
                  <a:srgbClr val="998308"/>
                </a:solidFill>
                <a:latin typeface="Times New Roman" pitchFamily="18" charset="0"/>
                <a:cs typeface="Times New Roman" pitchFamily="18" charset="0"/>
                <a:sym typeface="Times New Roman"/>
              </a:rPr>
              <a:t>ИМПЕРАТОРОМ АЛЕКСАНДРОМ </a:t>
            </a:r>
            <a:r>
              <a:rPr lang="en-US" sz="2000" b="1" kern="0" dirty="0">
                <a:solidFill>
                  <a:srgbClr val="998308"/>
                </a:solidFill>
                <a:latin typeface="Times New Roman" pitchFamily="18" charset="0"/>
                <a:cs typeface="Times New Roman" pitchFamily="18" charset="0"/>
                <a:sym typeface="Times New Roman"/>
              </a:rPr>
              <a:t>I</a:t>
            </a:r>
            <a:endParaRPr lang="ru-RU" sz="2000" b="1" kern="0" dirty="0">
              <a:solidFill>
                <a:srgbClr val="998308"/>
              </a:solidFill>
              <a:latin typeface="Times New Roman" pitchFamily="18" charset="0"/>
              <a:cs typeface="Times New Roman" pitchFamily="18" charset="0"/>
              <a:sym typeface="Times New Roman"/>
            </a:endParaRPr>
          </a:p>
        </p:txBody>
      </p:sp>
      <p:sp>
        <p:nvSpPr>
          <p:cNvPr id="5124" name="AutoShape 4" descr="Иконка петра и февронии. Икона Петра и Февронии: описание и значение, фото,  чем помогае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0" name="Picture 2" descr="Александр I — энциклопедия «Знание.Вики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6049" y="755977"/>
            <a:ext cx="2476500" cy="41243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ru-RU" sz="1200" b="0" i="0" u="none" strike="noStrike" kern="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98989"/>
                </a:buClr>
                <a:buSzPts val="1200"/>
                <a:buFont typeface="Calibri"/>
                <a:buNone/>
                <a:tabLst/>
                <a:defRPr/>
              </a:pPr>
              <a:t>9</a:t>
            </a:fld>
            <a:endParaRPr kumimoji="0" lang="ru-RU" sz="1200" b="0" i="0" u="none" strike="noStrike" kern="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8" name="Google Shape;489;p3"/>
          <p:cNvSpPr txBox="1"/>
          <p:nvPr/>
        </p:nvSpPr>
        <p:spPr>
          <a:xfrm>
            <a:off x="782450" y="150126"/>
            <a:ext cx="7846473" cy="532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lvl="0" algn="ctr">
              <a:buClr>
                <a:srgbClr val="998308"/>
              </a:buClr>
              <a:buSzPts val="1800"/>
              <a:defRPr/>
            </a:pPr>
            <a:r>
              <a:rPr lang="ru-RU" sz="2000" b="1" kern="0" dirty="0">
                <a:solidFill>
                  <a:srgbClr val="998308"/>
                </a:solidFill>
                <a:latin typeface="Times New Roman" pitchFamily="18" charset="0"/>
                <a:cs typeface="Times New Roman" pitchFamily="18" charset="0"/>
                <a:sym typeface="Times New Roman"/>
              </a:rPr>
              <a:t>ТРАГЕДИЯ МОНАСТЫРЯ </a:t>
            </a:r>
          </a:p>
        </p:txBody>
      </p:sp>
      <p:sp>
        <p:nvSpPr>
          <p:cNvPr id="5124" name="AutoShape 4" descr="Иконка петра и февронии. Икона Петра и Февронии: описание и значение, фото,  чем помогае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 descr="Незнаменитые бои у древних стен | Warspot.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8903" y="744128"/>
            <a:ext cx="6812629" cy="40800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6_Тема Office">
  <a:themeElements>
    <a:clrScheme name="Тема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66781</TotalTime>
  <Words>54</Words>
  <Application>Microsoft Office PowerPoint</Application>
  <PresentationFormat>Экран (16:9)</PresentationFormat>
  <Paragraphs>27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Times New Roman</vt:lpstr>
      <vt:lpstr>XO Oriel</vt:lpstr>
      <vt:lpstr>Тема Office</vt:lpstr>
      <vt:lpstr>6_Тема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КОМИТЕТ ПО ДЕЛАМ МОЛОДЕЖИ ТВЕРСКОЙ ОБЛАСТИ</dc:title>
  <dc:creator>Дарья Лаврикова</dc:creator>
  <cp:lastModifiedBy>ЛюдмилаАлександровна</cp:lastModifiedBy>
  <cp:revision>3615</cp:revision>
  <cp:lastPrinted>2023-04-18T19:58:31Z</cp:lastPrinted>
  <dcterms:created xsi:type="dcterms:W3CDTF">2017-05-26T08:23:10Z</dcterms:created>
  <dcterms:modified xsi:type="dcterms:W3CDTF">2023-07-31T12:31:57Z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50</vt:i4>
  </property>
  <property fmtid="{D5CDD505-2E9C-101B-9397-08002B2CF9AE}" pid="3" name="PresentationFormat">
    <vt:lpwstr>Экран (16:9)</vt:lpwstr>
  </property>
  <property fmtid="{D5CDD505-2E9C-101B-9397-08002B2CF9AE}" pid="4" name="Slides">
    <vt:i4>51</vt:i4>
  </property>
</Properties>
</file>