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-84" y="-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DEE0B4F-35CF-47BB-A7A6-2FC14E5E3441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766F315-5F97-430E-A252-36227F085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97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0B4F-35CF-47BB-A7A6-2FC14E5E3441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F315-5F97-430E-A252-36227F085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47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0B4F-35CF-47BB-A7A6-2FC14E5E3441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F315-5F97-430E-A252-36227F085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047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0B4F-35CF-47BB-A7A6-2FC14E5E3441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F315-5F97-430E-A252-36227F085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848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0B4F-35CF-47BB-A7A6-2FC14E5E3441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F315-5F97-430E-A252-36227F085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970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0B4F-35CF-47BB-A7A6-2FC14E5E3441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F315-5F97-430E-A252-36227F085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366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0B4F-35CF-47BB-A7A6-2FC14E5E3441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F315-5F97-430E-A252-36227F085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984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DEE0B4F-35CF-47BB-A7A6-2FC14E5E3441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F315-5F97-430E-A252-36227F085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127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DEE0B4F-35CF-47BB-A7A6-2FC14E5E3441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F315-5F97-430E-A252-36227F085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55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0B4F-35CF-47BB-A7A6-2FC14E5E3441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F315-5F97-430E-A252-36227F085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6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0B4F-35CF-47BB-A7A6-2FC14E5E3441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F315-5F97-430E-A252-36227F085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609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0B4F-35CF-47BB-A7A6-2FC14E5E3441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F315-5F97-430E-A252-36227F085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5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0B4F-35CF-47BB-A7A6-2FC14E5E3441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F315-5F97-430E-A252-36227F085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871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0B4F-35CF-47BB-A7A6-2FC14E5E3441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F315-5F97-430E-A252-36227F085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4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0B4F-35CF-47BB-A7A6-2FC14E5E3441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F315-5F97-430E-A252-36227F085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64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0B4F-35CF-47BB-A7A6-2FC14E5E3441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F315-5F97-430E-A252-36227F085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37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0B4F-35CF-47BB-A7A6-2FC14E5E3441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F315-5F97-430E-A252-36227F085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41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DEE0B4F-35CF-47BB-A7A6-2FC14E5E3441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766F315-5F97-430E-A252-36227F085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34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ГКОУ «Максатихинская школа-интернат»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9063" y="2557318"/>
            <a:ext cx="8825659" cy="34163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/>
              <a:t>Общешкольное родительское собрание</a:t>
            </a:r>
          </a:p>
          <a:p>
            <a:pPr marL="0" indent="0" algn="ctr">
              <a:buNone/>
            </a:pPr>
            <a:r>
              <a:rPr lang="ru-RU" sz="5400" dirty="0" smtClean="0">
                <a:latin typeface="Arial Black" panose="020B0A04020102020204" pitchFamily="34" charset="0"/>
              </a:rPr>
              <a:t>«Актуальные вопросы взаимодействия</a:t>
            </a:r>
          </a:p>
          <a:p>
            <a:pPr marL="0" indent="0" algn="ctr">
              <a:buNone/>
            </a:pPr>
            <a:r>
              <a:rPr lang="ru-RU" sz="5400" dirty="0">
                <a:latin typeface="Arial Black" panose="020B0A04020102020204" pitchFamily="34" charset="0"/>
              </a:rPr>
              <a:t>р</a:t>
            </a:r>
            <a:r>
              <a:rPr lang="ru-RU" sz="5400" dirty="0" smtClean="0">
                <a:latin typeface="Arial Black" panose="020B0A04020102020204" pitchFamily="34" charset="0"/>
              </a:rPr>
              <a:t>одителя и школы» </a:t>
            </a:r>
            <a:endParaRPr lang="ru-RU" sz="5400" dirty="0"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74326" y="5846618"/>
            <a:ext cx="5763491" cy="5634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31 января 2025 года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18708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687340"/>
            <a:ext cx="8761413" cy="1030623"/>
          </a:xfrm>
        </p:spPr>
        <p:txBody>
          <a:bodyPr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Права и обязанности сторон.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9527" y="2770909"/>
            <a:ext cx="11268364" cy="26138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lang="ru-RU" sz="36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0217" y="2828836"/>
            <a:ext cx="114438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КоАП РФ Статья 5.35. Неисполнение родителями или иными законными представителями несовершеннолетних обязанностей по содержанию и воспитанию несовершеннолетних</a:t>
            </a:r>
          </a:p>
        </p:txBody>
      </p:sp>
    </p:spTree>
    <p:extLst>
      <p:ext uri="{BB962C8B-B14F-4D97-AF65-F5344CB8AC3E}">
        <p14:creationId xmlns:p14="http://schemas.microsoft.com/office/powerpoint/2010/main" val="159004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687340"/>
            <a:ext cx="8761413" cy="1030623"/>
          </a:xfrm>
        </p:spPr>
        <p:txBody>
          <a:bodyPr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Права и обязанности сторон.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9527" y="2770909"/>
            <a:ext cx="11268364" cy="26138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lang="ru-RU" sz="36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883" y="2484581"/>
            <a:ext cx="1965735" cy="337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958108" y="2613891"/>
            <a:ext cx="8857673" cy="31034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E36735"/>
                </a:solidFill>
                <a:latin typeface="Arial Black" panose="020B0A04020102020204" pitchFamily="34" charset="0"/>
              </a:rPr>
              <a:t>ПРОВЕРЯЙТЕ, </a:t>
            </a:r>
          </a:p>
          <a:p>
            <a:pPr algn="ctr"/>
            <a:r>
              <a:rPr lang="ru-RU" sz="4800" dirty="0" smtClean="0">
                <a:solidFill>
                  <a:srgbClr val="E36735"/>
                </a:solidFill>
                <a:latin typeface="Arial Black" panose="020B0A04020102020204" pitchFamily="34" charset="0"/>
              </a:rPr>
              <a:t>ЧТО ДЕТИ ВЕЗУТ В ШКОЛУ.</a:t>
            </a:r>
            <a:endParaRPr lang="ru-RU" sz="4800" dirty="0">
              <a:solidFill>
                <a:srgbClr val="E36735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06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4216" y="1006759"/>
            <a:ext cx="8650985" cy="1173018"/>
          </a:xfrm>
        </p:spPr>
        <p:txBody>
          <a:bodyPr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Отчет о работе  школы в первом полугодии 2024-2025 </a:t>
            </a:r>
            <a:r>
              <a:rPr lang="ru-RU" dirty="0" err="1">
                <a:latin typeface="Arial Narrow" panose="020B0606020202030204" pitchFamily="34" charset="0"/>
              </a:rPr>
              <a:t>уч.г</a:t>
            </a:r>
            <a:r>
              <a:rPr lang="ru-RU" dirty="0">
                <a:latin typeface="Arial Narrow" panose="020B0606020202030204" pitchFamily="34" charset="0"/>
              </a:rPr>
              <a:t>.</a:t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9527" y="2401455"/>
            <a:ext cx="11268364" cy="41286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Реализованы средства по программе патриотического воспитания.</a:t>
            </a:r>
          </a:p>
          <a:p>
            <a:pPr marL="514350" indent="-514350" algn="ctr">
              <a:buAutoNum type="arabicPeriod"/>
            </a:pPr>
            <a:endParaRPr lang="ru-RU" sz="2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2. Проведено более 15 общешкольных мероприятий.</a:t>
            </a:r>
          </a:p>
          <a:p>
            <a:pPr algn="ctr"/>
            <a:endParaRPr lang="ru-RU" sz="2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3. Более 25 воспитанников приняли участие в региональных, федеральных и международных конкурсах. </a:t>
            </a:r>
          </a:p>
          <a:p>
            <a:pPr algn="ctr"/>
            <a:endParaRPr lang="ru-RU" sz="2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4. Более 15 воспитанников стали победителями и призерами конкурсов.</a:t>
            </a:r>
          </a:p>
        </p:txBody>
      </p:sp>
    </p:spTree>
    <p:extLst>
      <p:ext uri="{BB962C8B-B14F-4D97-AF65-F5344CB8AC3E}">
        <p14:creationId xmlns:p14="http://schemas.microsoft.com/office/powerpoint/2010/main" val="2215028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4216" y="1006759"/>
            <a:ext cx="8650985" cy="1173018"/>
          </a:xfrm>
        </p:spPr>
        <p:txBody>
          <a:bodyPr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Отчет о работе  школы в первом полугодии 2024-2025 </a:t>
            </a:r>
            <a:r>
              <a:rPr lang="ru-RU" dirty="0" err="1">
                <a:latin typeface="Arial Narrow" panose="020B0606020202030204" pitchFamily="34" charset="0"/>
              </a:rPr>
              <a:t>уч.г</a:t>
            </a:r>
            <a:r>
              <a:rPr lang="ru-RU" dirty="0">
                <a:latin typeface="Arial Narrow" panose="020B0606020202030204" pitchFamily="34" charset="0"/>
              </a:rPr>
              <a:t>.</a:t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9527" y="2401455"/>
            <a:ext cx="11268364" cy="41286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73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Повестка дня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429164"/>
            <a:ext cx="10335082" cy="3860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/>
              <a:t>1. Перспективы развития учреждения в современных условиях.</a:t>
            </a:r>
            <a:endParaRPr lang="ru-RU" sz="2800" b="1" dirty="0"/>
          </a:p>
          <a:p>
            <a:pPr marL="0" indent="0" algn="just">
              <a:buNone/>
            </a:pPr>
            <a:r>
              <a:rPr lang="ru-RU" sz="2800" b="1" dirty="0" smtClean="0"/>
              <a:t>2. Права и обязанности сторон. </a:t>
            </a:r>
            <a:endParaRPr lang="ru-RU" sz="2800" b="1" dirty="0"/>
          </a:p>
          <a:p>
            <a:pPr marL="0" indent="0" algn="just">
              <a:buNone/>
            </a:pPr>
            <a:r>
              <a:rPr lang="ru-RU" sz="2800" b="1" dirty="0" smtClean="0"/>
              <a:t>3. Отчет о работе  школы в первом полугодии 2024-2025 </a:t>
            </a:r>
            <a:r>
              <a:rPr lang="ru-RU" sz="2800" b="1" dirty="0" err="1" smtClean="0"/>
              <a:t>уч.г</a:t>
            </a:r>
            <a:r>
              <a:rPr lang="ru-RU" sz="2800" b="1" dirty="0" smtClean="0"/>
              <a:t>.</a:t>
            </a:r>
            <a:endParaRPr lang="ru-RU" sz="2800" b="1" dirty="0"/>
          </a:p>
          <a:p>
            <a:pPr marL="0" indent="0" algn="just">
              <a:buNone/>
            </a:pPr>
            <a:r>
              <a:rPr lang="ru-RU" sz="2800" b="1" dirty="0" smtClean="0"/>
              <a:t>4. Разное.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0659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687340"/>
            <a:ext cx="8761413" cy="1030623"/>
          </a:xfrm>
        </p:spPr>
        <p:txBody>
          <a:bodyPr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Перспективы развития учреждения в современных условиях.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45" r="24241"/>
          <a:stretch/>
        </p:blipFill>
        <p:spPr>
          <a:xfrm>
            <a:off x="1533236" y="1847706"/>
            <a:ext cx="3029528" cy="36179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5718" y="5578765"/>
            <a:ext cx="3851155" cy="868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Калинина Ольга Евгеньевна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Министр образования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Т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верской области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3529" t="20011" r="32545" b="5532"/>
          <a:stretch/>
        </p:blipFill>
        <p:spPr>
          <a:xfrm>
            <a:off x="7167418" y="1865743"/>
            <a:ext cx="3059211" cy="36298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816436" y="5606473"/>
            <a:ext cx="4036291" cy="738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Руденя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Игорь Михайлович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Губернатор Тверской области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895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687340"/>
            <a:ext cx="8761413" cy="1030623"/>
          </a:xfrm>
        </p:spPr>
        <p:txBody>
          <a:bodyPr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Перспективы развития учреждения в современных условиях.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10326" y="2364511"/>
            <a:ext cx="3759200" cy="9421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Губернатор Тверской области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359696" y="3429000"/>
            <a:ext cx="498763" cy="10252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81017" y="4516582"/>
            <a:ext cx="3879273" cy="20042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Стратегия развития региона;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Федеральные проекты и программы;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Финансирование школы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96364" y="2355275"/>
            <a:ext cx="3740727" cy="9421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Министр образования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Тверской области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8386619" y="3426691"/>
            <a:ext cx="480291" cy="10252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18908" y="4535055"/>
            <a:ext cx="5634183" cy="19765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Стратегия развития образования Тверской области;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Стратегия воспитания школьников;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Национальные проекты;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198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687340"/>
            <a:ext cx="8761413" cy="1030623"/>
          </a:xfrm>
        </p:spPr>
        <p:txBody>
          <a:bodyPr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Перспективы развития учреждения в современных условиях.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9527" y="2373745"/>
            <a:ext cx="11268364" cy="304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Финансирование школы.</a:t>
            </a:r>
          </a:p>
          <a:p>
            <a:pPr marL="342900" indent="-342900" algn="ctr"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Стратегия воспитания школьников.</a:t>
            </a:r>
          </a:p>
          <a:p>
            <a:pPr marL="342900" indent="-342900" algn="ctr"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Реализация национальных проектов.</a:t>
            </a:r>
            <a:endParaRPr lang="ru-RU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798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687340"/>
            <a:ext cx="8761413" cy="1030623"/>
          </a:xfrm>
        </p:spPr>
        <p:txBody>
          <a:bodyPr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Права и обязанности сторон.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9527" y="2373745"/>
            <a:ext cx="11268364" cy="304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Федеральный </a:t>
            </a:r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закон от 19.12.2023 №618-ФЗ «О внесении изменений в Федеральный закон „Об образовании в Российской Федерации“» </a:t>
            </a:r>
          </a:p>
        </p:txBody>
      </p:sp>
    </p:spTree>
    <p:extLst>
      <p:ext uri="{BB962C8B-B14F-4D97-AF65-F5344CB8AC3E}">
        <p14:creationId xmlns:p14="http://schemas.microsoft.com/office/powerpoint/2010/main" val="316989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687340"/>
            <a:ext cx="8761413" cy="1030623"/>
          </a:xfrm>
        </p:spPr>
        <p:txBody>
          <a:bodyPr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Права и обязанности сторон.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9527" y="2373744"/>
            <a:ext cx="11268364" cy="40362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 Федеральный закон от 23.02.2013 N 15-ФЗ (ред. от 24.07.2023) "Об охране здоровья граждан от воздействия окружающего табачного дыма, последствий потребления табака или потребления </a:t>
            </a:r>
            <a:r>
              <a:rPr lang="ru-RU" sz="3600" dirty="0" err="1">
                <a:solidFill>
                  <a:schemeClr val="tx1"/>
                </a:solidFill>
                <a:latin typeface="Arial Black" panose="020B0A04020102020204" pitchFamily="34" charset="0"/>
              </a:rPr>
              <a:t>никотинсодержащей</a:t>
            </a:r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 продукции"</a:t>
            </a:r>
          </a:p>
        </p:txBody>
      </p:sp>
    </p:spTree>
    <p:extLst>
      <p:ext uri="{BB962C8B-B14F-4D97-AF65-F5344CB8AC3E}">
        <p14:creationId xmlns:p14="http://schemas.microsoft.com/office/powerpoint/2010/main" val="651758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687340"/>
            <a:ext cx="8761413" cy="1030623"/>
          </a:xfrm>
        </p:spPr>
        <p:txBody>
          <a:bodyPr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Права и обязанности сторон.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9527" y="2770909"/>
            <a:ext cx="11268364" cy="32696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</a:rPr>
              <a:t>Федеральный закон от 23.02.2013 N 15-ФЗ (ред. от 24.07.2023) "Об охране здоровья граждан от воздействия окружающего табачного дыма, последствий потребления табака или потребления </a:t>
            </a:r>
            <a:r>
              <a:rPr lang="ru-RU" sz="2800" dirty="0" err="1">
                <a:solidFill>
                  <a:schemeClr val="tx1"/>
                </a:solidFill>
                <a:latin typeface="Arial Black" panose="020B0A04020102020204" pitchFamily="34" charset="0"/>
              </a:rPr>
              <a:t>никотинсодержащей</a:t>
            </a:r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продукции»</a:t>
            </a:r>
          </a:p>
          <a:p>
            <a:pPr algn="ctr"/>
            <a:endParaRPr lang="ru-RU" sz="28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4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687340"/>
            <a:ext cx="8761413" cy="1030623"/>
          </a:xfrm>
        </p:spPr>
        <p:txBody>
          <a:bodyPr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Права и обязанности сторон.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9527" y="2770909"/>
            <a:ext cx="11268364" cy="26138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Концепция противодействия терроризму в Российской Федерации </a:t>
            </a:r>
            <a:endParaRPr lang="ru-RU" sz="36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(</a:t>
            </a:r>
            <a:r>
              <a:rPr 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утв. Президентом РФ 5 октября 2009 г.)</a:t>
            </a:r>
            <a:endParaRPr lang="ru-RU" sz="36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КоАП РФ Статья 5.35. Неисполнение родителями или иными законными представителями несовершеннолетних обязанностей по содержанию и воспитанию несовершеннолетних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847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250</TotalTime>
  <Words>369</Words>
  <Application>Microsoft Office PowerPoint</Application>
  <PresentationFormat>Произвольный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Совет директоров</vt:lpstr>
      <vt:lpstr>ГКОУ «Максатихинская школа-интернат»</vt:lpstr>
      <vt:lpstr>Повестка дня</vt:lpstr>
      <vt:lpstr>Перспективы развития учреждения в современных условиях.</vt:lpstr>
      <vt:lpstr>Перспективы развития учреждения в современных условиях.</vt:lpstr>
      <vt:lpstr>Перспективы развития учреждения в современных условиях.</vt:lpstr>
      <vt:lpstr>Права и обязанности сторон.</vt:lpstr>
      <vt:lpstr>Права и обязанности сторон.</vt:lpstr>
      <vt:lpstr>Права и обязанности сторон.</vt:lpstr>
      <vt:lpstr>Права и обязанности сторон.</vt:lpstr>
      <vt:lpstr>Права и обязанности сторон.</vt:lpstr>
      <vt:lpstr>Права и обязанности сторон.</vt:lpstr>
      <vt:lpstr>Отчет о работе  школы в первом полугодии 2024-2025 уч.г. .</vt:lpstr>
      <vt:lpstr>Отчет о работе  школы в первом полугодии 2024-2025 уч.г. 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ГКОУ «Максатихинская школа-интернат»</dc:title>
  <dc:creator>admin</dc:creator>
  <cp:lastModifiedBy>ученик</cp:lastModifiedBy>
  <cp:revision>21</cp:revision>
  <dcterms:created xsi:type="dcterms:W3CDTF">2025-01-29T11:52:25Z</dcterms:created>
  <dcterms:modified xsi:type="dcterms:W3CDTF">2025-01-31T12:28:54Z</dcterms:modified>
</cp:coreProperties>
</file>