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5" r:id="rId5"/>
    <p:sldId id="258" r:id="rId6"/>
    <p:sldId id="259" r:id="rId7"/>
    <p:sldId id="276" r:id="rId8"/>
    <p:sldId id="260" r:id="rId9"/>
    <p:sldId id="278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79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1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BAE52F-1780-4952-A2A7-F6184C1FE2B2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777E3C9-E046-41A4-8760-1DB9E6A823A5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920433-A46F-4880-BBB1-B1F290B91EE0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432139-2EF4-44A3-9AE9-13B0105F21FE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ABAEB2-C67D-459B-BF74-1AC96CABF19A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9A8199-5D3A-4E5F-8BF2-36E47A79CA08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1FCD53-4E9F-4F35-85F8-95B3EA5A4C8B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EECCA0-9CED-4C0B-BC6C-697CF2830AAE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4283BA-E84F-4F91-87BA-975DAD5935DF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494984-2A6E-4D92-8511-362D63E8736C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D47F1B-519A-4A78-A8EE-33EB8F78CF95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240A36-855A-4790-9429-F7C93290C7BB}" type="datetime1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2355726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Святые Тверского края</a:t>
            </a:r>
            <a:br>
              <a:rPr lang="ru-RU" sz="6700" dirty="0"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ойденко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43808" y="771550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ГКОУ «</a:t>
            </a:r>
            <a:r>
              <a:rPr lang="ru-RU" dirty="0" err="1" smtClean="0"/>
              <a:t>Максатихинская</a:t>
            </a:r>
            <a:r>
              <a:rPr lang="ru-RU" dirty="0" smtClean="0"/>
              <a:t> школа – интернат»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198051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класс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142844" y="998214"/>
            <a:ext cx="8715436" cy="3589760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Самостоятельная работа: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Задание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Выпишите слова, характеризующие человеческие качества  святого Ефрема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Новоторжского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(прилагательные):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Ефрем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какой он?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2" y="339502"/>
            <a:ext cx="3790835" cy="4427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5" y="339501"/>
            <a:ext cx="3729013" cy="44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2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395536" y="555526"/>
            <a:ext cx="8715436" cy="41255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2800" dirty="0"/>
              <a:t>Людмила Юга – народный </a:t>
            </a:r>
            <a:br>
              <a:rPr lang="ru-RU" sz="2800" dirty="0"/>
            </a:br>
            <a:r>
              <a:rPr lang="ru-RU" sz="2800" dirty="0"/>
              <a:t>художник Российской Федерации. </a:t>
            </a:r>
            <a:endParaRPr dirty="0"/>
          </a:p>
          <a:p>
            <a:pPr marL="0" indent="0">
              <a:buNone/>
              <a:defRPr/>
            </a:pPr>
            <a:r>
              <a:rPr lang="ru-RU" sz="2800" dirty="0"/>
              <a:t>Живет и работает в Твери.</a:t>
            </a:r>
            <a:endParaRPr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                                                                   </a:t>
            </a:r>
            <a:endParaRPr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                                                                         Какие моменты из                   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жизни святого                                   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изобразила художник?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  <a:p>
            <a:pPr>
              <a:buNone/>
              <a:defRPr/>
            </a:pPr>
            <a:endParaRPr lang="ru-RU" sz="3600" dirty="0"/>
          </a:p>
          <a:p>
            <a:pPr>
              <a:buNone/>
              <a:defRPr/>
            </a:pPr>
            <a:r>
              <a:rPr lang="ru-RU" sz="3600" b="1" dirty="0"/>
              <a:t>   </a:t>
            </a:r>
            <a:endParaRPr lang="ru-RU" sz="3600" dirty="0"/>
          </a:p>
        </p:txBody>
      </p:sp>
      <p:pic>
        <p:nvPicPr>
          <p:cNvPr id="3075" name="Picture 3" descr="C:\Users\Пользователь\Desktop\Ефрем Новотор\иллюстрации\c2FY2KWnnq9nsyls5hF1CS2FgmCs5l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020272" y="339502"/>
            <a:ext cx="1898152" cy="186023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Ефрем Новотор\иллюстрации\Yuga_32 - копия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0" y="1374378"/>
            <a:ext cx="4429155" cy="386166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20537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249052" y="589743"/>
            <a:ext cx="8715436" cy="42862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2800" dirty="0"/>
              <a:t>Людмила Юга – народный </a:t>
            </a:r>
            <a:br>
              <a:rPr lang="ru-RU" sz="2800" dirty="0"/>
            </a:br>
            <a:r>
              <a:rPr lang="ru-RU" sz="2800" dirty="0"/>
              <a:t>художник Российской Федерации. </a:t>
            </a:r>
            <a:endParaRPr dirty="0"/>
          </a:p>
          <a:p>
            <a:pPr marL="0" indent="0">
              <a:buNone/>
              <a:defRPr/>
            </a:pPr>
            <a:r>
              <a:rPr lang="ru-RU" sz="2800" dirty="0"/>
              <a:t>Живет и работает в Твери</a:t>
            </a:r>
            <a:endParaRPr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                                                                   </a:t>
            </a:r>
            <a:endParaRPr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                                                                               Какие моменты из                   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жизни святого                                   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изобразила художник?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  <a:p>
            <a:pPr>
              <a:buNone/>
              <a:defRPr/>
            </a:pPr>
            <a:endParaRPr lang="ru-RU" sz="3600" dirty="0"/>
          </a:p>
          <a:p>
            <a:pPr>
              <a:buNone/>
              <a:defRPr/>
            </a:pPr>
            <a:r>
              <a:rPr lang="ru-RU" sz="3600" b="1" dirty="0"/>
              <a:t>   </a:t>
            </a:r>
            <a:endParaRPr lang="ru-RU" sz="3600" dirty="0"/>
          </a:p>
        </p:txBody>
      </p:sp>
      <p:pic>
        <p:nvPicPr>
          <p:cNvPr id="3075" name="Picture 3" descr="C:\Users\Пользователь\Desktop\Ефрем Новотор\иллюстрации\c2FY2KWnnq9nsyls5hF1CS2FgmCs5l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214773" y="279482"/>
            <a:ext cx="1677707" cy="1644196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Ефрем Новотор\иллюстрации\Yuga_31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0" y="1368152"/>
            <a:ext cx="4199614" cy="372387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-108520" y="733759"/>
            <a:ext cx="8715436" cy="42862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Людмила Юга – народный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художник РФ. Живет и работает в Твери.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Какие моменты из                   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жизни святого                                   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изобразила художник?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Ефрем Новотор\иллюстрации\c2FY2KWnnq9nsyls5hF1CS2FgmCs5l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092280" y="271809"/>
            <a:ext cx="1794890" cy="1759039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Ефрем Новотор\иллюстрации\Yuga_30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0" y="1296144"/>
            <a:ext cx="4304055" cy="379588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142844" y="445727"/>
            <a:ext cx="8715436" cy="42862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2800" dirty="0"/>
              <a:t>Людмила Юга – народный </a:t>
            </a:r>
            <a:br>
              <a:rPr lang="ru-RU" sz="2800" dirty="0"/>
            </a:br>
            <a:r>
              <a:rPr lang="ru-RU" sz="2800" dirty="0"/>
              <a:t>художник Российской Федерации.</a:t>
            </a:r>
            <a:endParaRPr dirty="0"/>
          </a:p>
          <a:p>
            <a:pPr marL="0" indent="0">
              <a:buNone/>
              <a:defRPr/>
            </a:pPr>
            <a:r>
              <a:rPr lang="ru-RU" sz="2800" dirty="0"/>
              <a:t> Живет и работает в Твери.</a:t>
            </a:r>
            <a:endParaRPr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                                                                   </a:t>
            </a:r>
            <a:endParaRPr dirty="0"/>
          </a:p>
          <a:p>
            <a:pPr marL="0" indent="0">
              <a:buNone/>
              <a:defRPr/>
            </a:pPr>
            <a:endParaRPr lang="ru-RU" sz="2800" dirty="0"/>
          </a:p>
          <a:p>
            <a:pPr marL="0" indent="0">
              <a:buNone/>
              <a:defRPr/>
            </a:pPr>
            <a:r>
              <a:rPr lang="ru-RU" sz="2800" dirty="0"/>
              <a:t>                                                                               Какие моменты из                   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жизни святого                                     </a:t>
            </a:r>
            <a:br>
              <a:rPr lang="ru-RU" sz="2800" dirty="0"/>
            </a:br>
            <a:r>
              <a:rPr lang="ru-RU" sz="2800" dirty="0"/>
              <a:t>                                                                               изобразила художник?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  <a:p>
            <a:pPr>
              <a:buNone/>
              <a:defRPr/>
            </a:pPr>
            <a:endParaRPr lang="ru-RU" sz="3600" dirty="0"/>
          </a:p>
          <a:p>
            <a:pPr>
              <a:buNone/>
              <a:defRPr/>
            </a:pPr>
            <a:r>
              <a:rPr lang="ru-RU" sz="3600" b="1" dirty="0"/>
              <a:t>   </a:t>
            </a:r>
            <a:endParaRPr lang="ru-RU" sz="3600" dirty="0"/>
          </a:p>
        </p:txBody>
      </p:sp>
      <p:pic>
        <p:nvPicPr>
          <p:cNvPr id="3075" name="Picture 3" descr="C:\Users\Пользователь\Desktop\Ефрем Новотор\иллюстрации\c2FY2KWnnq9nsyls5hF1CS2FgmCs5l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7164288" y="195486"/>
            <a:ext cx="1689939" cy="1656184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Ефрем Новотор\иллюстрации\i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-1" y="1203598"/>
            <a:ext cx="4427985" cy="390561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7170" name="Picture 2" descr="C:\Users\Пользователь\Desktop\Ефрем Новотор\иллюстрации\1632a619bb4777f89ee2f3161cb4be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357158" y="428611"/>
            <a:ext cx="4429156" cy="44596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5076056" y="1869673"/>
            <a:ext cx="2857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Святой преподобный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Ефрем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41" y="123478"/>
            <a:ext cx="3750952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5357818" y="1928808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Святые преподобные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Ефрем и Аркадий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Новоторжские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Ефрем Новотор\иллюстрации\prepodobnyj_efrem_novotorzhskij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251520" y="555526"/>
            <a:ext cx="3901525" cy="432048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714348" y="439342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Борисоглебский монастырь</a:t>
            </a:r>
          </a:p>
        </p:txBody>
      </p:sp>
      <p:pic>
        <p:nvPicPr>
          <p:cNvPr id="9218" name="Picture 2" descr="C:\Users\Пользователь\Desktop\Ефрем Новотор\иллюстрации\42639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755576" y="555526"/>
            <a:ext cx="7744944" cy="387247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55552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Тема</a:t>
            </a:r>
            <a:r>
              <a:rPr lang="ru-RU" dirty="0" smtClean="0"/>
              <a:t>: «Святой Ефрем </a:t>
            </a:r>
            <a:r>
              <a:rPr lang="ru-RU" dirty="0" err="1" smtClean="0"/>
              <a:t>Новоторжский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563638"/>
            <a:ext cx="6726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Цель занятия</a:t>
            </a:r>
            <a:r>
              <a:rPr lang="ru-RU" dirty="0" smtClean="0"/>
              <a:t>: Формирование духовно – нравственных ценностей </a:t>
            </a:r>
          </a:p>
          <a:p>
            <a:r>
              <a:rPr lang="ru-RU" dirty="0"/>
              <a:t>о</a:t>
            </a:r>
            <a:r>
              <a:rPr lang="ru-RU" dirty="0" smtClean="0"/>
              <a:t>бучающихся на примере жития святого преподобного Ефрема </a:t>
            </a:r>
          </a:p>
          <a:p>
            <a:r>
              <a:rPr lang="ru-RU" dirty="0" err="1" smtClean="0"/>
              <a:t>Новоторжского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684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683568" y="401191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Борисоглебский монастырь,                               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вид с колокольни</a:t>
            </a:r>
          </a:p>
        </p:txBody>
      </p:sp>
      <p:pic>
        <p:nvPicPr>
          <p:cNvPr id="10243" name="Picture 3" descr="C:\Users\Пользователь\Desktop\Ефрем Новотор\иллюстрации\gorod-torzhok-tverskaya-oblast-vid-s-kolokolni-na-0023669567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22" t="2550" r="519" b="16842"/>
          <a:stretch/>
        </p:blipFill>
        <p:spPr bwMode="auto">
          <a:xfrm>
            <a:off x="755576" y="627535"/>
            <a:ext cx="7513875" cy="345638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746268" y="407194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Борисоглебский монастырь,                               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вид с колокольни на реку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Тверцу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Ефрем Новотор\иллюстрации\Torzhok-Vidy-s-kolokol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884584" y="555526"/>
            <a:ext cx="7143800" cy="35719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179512" y="339502"/>
            <a:ext cx="896448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Самостоятельная работа: в каком порядке произошли события? Проставьте номера.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 bwMode="auto">
          <a:xfrm>
            <a:off x="642909" y="1969467"/>
            <a:ext cx="8043890" cy="3482603"/>
          </a:xfrm>
        </p:spPr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Постройка каменного  Борисоглебского храма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На реке Альте были убиты князь Борис и брат Ефрема Георгий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 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Скончался Ефрем 28 января 1053 г. в глубокой старости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Обретение мощей Ефрема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Новоторжского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в 1572 г.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Ефрем удаляется на северо-восток и под Торжком строит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       странноприимный дом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Три брата - Ефрем, Георгий и Моисей -  на службе у князя Бориса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Основание  монастыря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614980" y="1890239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 bwMode="auto">
          <a:xfrm>
            <a:off x="614980" y="4155926"/>
            <a:ext cx="423858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 bwMode="auto">
          <a:xfrm>
            <a:off x="614980" y="4587974"/>
            <a:ext cx="428628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614980" y="3186383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 bwMode="auto">
          <a:xfrm>
            <a:off x="614980" y="3651870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 bwMode="auto">
          <a:xfrm>
            <a:off x="614980" y="2754335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 bwMode="auto">
          <a:xfrm>
            <a:off x="611560" y="2322287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76064" y="681539"/>
            <a:ext cx="853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Самостоятельная работа: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Проверьте себя!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 bwMode="auto">
          <a:xfrm>
            <a:off x="971600" y="2067694"/>
            <a:ext cx="8043890" cy="3750478"/>
          </a:xfrm>
        </p:spPr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Три брата - Ефрем, Георгий и Моисей - на службе у князя Бориса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На реке Альте были убиты князь Борис и брат Ефрема Георгий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 Ефрем удаляется на северо-восток и под Торжком строит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       странноприимный дом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Постройка каменного  Борисоглебского храма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   Основание  монастыря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Скончался Ефрем 28 января 1053 г. в глубокой старости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51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Обретение мощей Ефрема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Новоторжского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в 1572 г.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903012" y="1877320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111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903012" y="4288353"/>
            <a:ext cx="423858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903012" y="4770559"/>
            <a:ext cx="428628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903012" y="3431097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903012" y="3913303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903012" y="2788155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903012" y="2359527"/>
            <a:ext cx="414334" cy="3214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974449" y="1823743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974449" y="2305948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9144001" y="3000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 bwMode="auto">
          <a:xfrm>
            <a:off x="974449" y="2734576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974449" y="3377518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974449" y="3859725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974449" y="4288353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974449" y="4716981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36512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620688" y="827484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Решите    анаграммы: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539552" y="1995686"/>
            <a:ext cx="8229600" cy="29872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Трожко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христвостиан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стосвять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" name="Рисунок 3" descr="C:\Users\1\Desktop\17376405752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1550"/>
            <a:ext cx="309634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17376470055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1550"/>
            <a:ext cx="3024336" cy="3294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64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80528" y="1118290"/>
            <a:ext cx="5329246" cy="5893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Решите    анаграммы: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249052" y="1707654"/>
            <a:ext cx="8715436" cy="277297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Трожко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  Торжок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христвостиан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христианство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стосвять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святость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4214810" y="1982387"/>
            <a:ext cx="549780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4214810" y="2787774"/>
            <a:ext cx="549780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214810" y="3576428"/>
            <a:ext cx="549780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92546"/>
            <a:ext cx="9144000" cy="52360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36512" y="1572188"/>
            <a:ext cx="8352928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 ряд слов по смыслу: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142844" y="2247051"/>
            <a:ext cx="8715436" cy="277297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Русь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Монастырь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Святой     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6156176" y="3435846"/>
            <a:ext cx="549780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Рисунок 3" descr="C:\Users\1\Desktop\IMG_20250123_165907_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5486"/>
            <a:ext cx="4320479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98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Ефрем Новотор\иллюстрации\img44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8596" y="642924"/>
            <a:ext cx="5329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 bwMode="auto">
          <a:xfrm>
            <a:off x="142844" y="1125131"/>
            <a:ext cx="8715436" cy="3469492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    Святой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    Ефрем </a:t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Новоторжский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Борисоглебский </a:t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                монастырь</a:t>
            </a:r>
            <a:br>
              <a:rPr lang="ru-RU" sz="4800" i="1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Ефрем Новотор\иллюстрации\Yuga_32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357158" y="696502"/>
            <a:ext cx="1285884" cy="2379304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Ефрем Новотор\иллюстрации\101-36 - копия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4901627" y="2859782"/>
            <a:ext cx="4128071" cy="210755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68B6-61C2-468F-89AB-4B9F7531AA6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478"/>
            <a:ext cx="77872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7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205</Words>
  <Application>Microsoft Office PowerPoint</Application>
  <DocSecurity>0</DocSecurity>
  <PresentationFormat>Экран (16:9)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Святые Тверского края  Воспитатель: Гойденко Т.А.</vt:lpstr>
      <vt:lpstr>Презентация PowerPoint</vt:lpstr>
      <vt:lpstr> Решите    анаграммы: </vt:lpstr>
      <vt:lpstr>Презентация PowerPoint</vt:lpstr>
      <vt:lpstr>Решите    анаграммы: </vt:lpstr>
      <vt:lpstr>Дополните ряд слов по смыслу: 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«Святой Ефрем Новоторжский»</dc:title>
  <dc:creator>Пользователь</dc:creator>
  <cp:lastModifiedBy>ученик</cp:lastModifiedBy>
  <cp:revision>32</cp:revision>
  <dcterms:created xsi:type="dcterms:W3CDTF">2022-04-26T12:23:24Z</dcterms:created>
  <dcterms:modified xsi:type="dcterms:W3CDTF">2025-01-28T11:45:43Z</dcterms:modified>
  <dc:identifier/>
  <dc:language/>
  <cp:version/>
</cp:coreProperties>
</file>