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57" r:id="rId4"/>
    <p:sldId id="258" r:id="rId5"/>
    <p:sldId id="27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2" r:id="rId18"/>
    <p:sldId id="273" r:id="rId19"/>
    <p:sldId id="274" r:id="rId20"/>
    <p:sldId id="275" r:id="rId21"/>
    <p:sldId id="276" r:id="rId22"/>
    <p:sldId id="279" r:id="rId2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91" autoAdjust="0"/>
    <p:restoredTop sz="94660"/>
  </p:normalViewPr>
  <p:slideViewPr>
    <p:cSldViewPr>
      <p:cViewPr>
        <p:scale>
          <a:sx n="90" d="100"/>
          <a:sy n="90" d="100"/>
        </p:scale>
        <p:origin x="216" y="-94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07704" y="2067694"/>
            <a:ext cx="57692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МАМИНЫ ПРОФЕССИИ</a:t>
            </a:r>
            <a:endParaRPr lang="ru-RU" sz="3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55776" y="267494"/>
            <a:ext cx="432471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ГКОУ «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Максатихинская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школа-интернат»</a:t>
            </a:r>
            <a:endParaRPr lang="ru-RU" dirty="0"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55976" y="36518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Провела: Ларионова Е.Н. </a:t>
            </a:r>
            <a:endParaRPr lang="ru-RU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класс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: 4</a:t>
            </a:r>
          </a:p>
          <a:p>
            <a:pPr algn="r">
              <a:spcAft>
                <a:spcPts val="0"/>
              </a:spcAft>
            </a:pP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Дата: 13.02.2025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ngegg - 2022-11-21T112841.60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563638"/>
            <a:ext cx="3901448" cy="2215901"/>
          </a:xfrm>
          <a:prstGeom prst="rect">
            <a:avLst/>
          </a:prstGeom>
        </p:spPr>
      </p:pic>
      <p:pic>
        <p:nvPicPr>
          <p:cNvPr id="3" name="Рисунок 2" descr="pngegg - 2022-11-21T113010.2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1563638"/>
            <a:ext cx="4426831" cy="219584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ngegg - 2022-11-21T113236.95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1059582"/>
            <a:ext cx="4088906" cy="2715766"/>
          </a:xfrm>
          <a:prstGeom prst="rect">
            <a:avLst/>
          </a:prstGeom>
        </p:spPr>
      </p:pic>
      <p:pic>
        <p:nvPicPr>
          <p:cNvPr id="4" name="Рисунок 3" descr="pngegg - 2022-11-21T113310.56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3" y="1275606"/>
            <a:ext cx="3726313" cy="230425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ngegg - 2022-11-21T113409.56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1131590"/>
            <a:ext cx="5112568" cy="339302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ngegg - 2022-11-21T113513.2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843558"/>
            <a:ext cx="3003798" cy="3003798"/>
          </a:xfrm>
          <a:prstGeom prst="rect">
            <a:avLst/>
          </a:prstGeom>
        </p:spPr>
      </p:pic>
      <p:pic>
        <p:nvPicPr>
          <p:cNvPr id="3" name="Рисунок 2" descr="pngegg - 2022-11-21T113534.83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714444">
            <a:off x="349188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ngegg - 2022-11-21T113615.96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627534"/>
            <a:ext cx="4083918" cy="4083918"/>
          </a:xfrm>
          <a:prstGeom prst="rect">
            <a:avLst/>
          </a:prstGeom>
        </p:spPr>
      </p:pic>
      <p:pic>
        <p:nvPicPr>
          <p:cNvPr id="3" name="Рисунок 2" descr="pngegg - 2022-11-21T113633.96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1347614"/>
            <a:ext cx="3079940" cy="25717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ngegg - 2022-11-21T113711.05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30278" y="2050520"/>
            <a:ext cx="4813722" cy="3092980"/>
          </a:xfrm>
          <a:prstGeom prst="rect">
            <a:avLst/>
          </a:prstGeom>
        </p:spPr>
      </p:pic>
      <p:pic>
        <p:nvPicPr>
          <p:cNvPr id="3" name="Рисунок 2" descr="pngegg - 2022-11-21T113728.54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83518"/>
            <a:ext cx="5028159" cy="336383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ngegg - 2022-11-21T113812.48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9912" y="1419622"/>
            <a:ext cx="4824536" cy="3198409"/>
          </a:xfrm>
          <a:prstGeom prst="rect">
            <a:avLst/>
          </a:prstGeom>
        </p:spPr>
      </p:pic>
      <p:pic>
        <p:nvPicPr>
          <p:cNvPr id="3" name="Рисунок 2" descr="pngegg - 2022-11-21T113834.42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2536" y="0"/>
            <a:ext cx="4113795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-36512" y="627534"/>
            <a:ext cx="322908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Мастерица на все руки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Нам сошьет пиджак и брюки.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закройщик, не ткачиха.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Кто она, скажи?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35696" y="1369100"/>
            <a:ext cx="10881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Портниха.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-36512" y="1854572"/>
            <a:ext cx="317772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Кто пропишет витамины?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Кто излечит от ангины?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прививках ты не плачь —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лечиться, знает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95736" y="2593236"/>
            <a:ext cx="6204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врач.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-108520" y="3222724"/>
            <a:ext cx="329981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Громко прозвенел звонок,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классе начался урок.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Знает школьник и родитель —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Проведет урок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63688" y="3961388"/>
            <a:ext cx="9284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учитель.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pngegg - 2022-11-21T114539.07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864" y="123478"/>
            <a:ext cx="2070590" cy="2592288"/>
          </a:xfrm>
          <a:prstGeom prst="rect">
            <a:avLst/>
          </a:prstGeom>
        </p:spPr>
      </p:pic>
      <p:pic>
        <p:nvPicPr>
          <p:cNvPr id="9" name="Рисунок 8" descr="pngegg - 2022-11-21T114635.08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200" y="1275606"/>
            <a:ext cx="2304256" cy="2197838"/>
          </a:xfrm>
          <a:prstGeom prst="rect">
            <a:avLst/>
          </a:prstGeom>
        </p:spPr>
      </p:pic>
      <p:pic>
        <p:nvPicPr>
          <p:cNvPr id="10" name="Рисунок 9" descr="pngegg - 2022-11-21T114721.33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5004048" y="2823590"/>
            <a:ext cx="1872208" cy="2319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0" y="846460"/>
            <a:ext cx="292451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витрине все продукты: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Овощи, орехи, фрукты.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Помидор и огурец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Предлагает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1585124"/>
            <a:ext cx="10383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продавец.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pngegg - 2022-11-21T115223.4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5856" y="267494"/>
            <a:ext cx="1585256" cy="2664296"/>
          </a:xfrm>
          <a:prstGeom prst="rect">
            <a:avLst/>
          </a:prstGeom>
        </p:spPr>
      </p:pic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-36512" y="2286620"/>
            <a:ext cx="280628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Учит вежливости нас,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Почитает вслух рассказ.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учитель, не писатель.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Это няня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59632" y="3025284"/>
            <a:ext cx="13749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-воспитатель.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-39934" y="3507854"/>
            <a:ext cx="266771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Скажи, кто так вкусно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Готовит щи капустные,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Пахучие котлеты,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Салаты, винегреты,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 завтраки, обеды?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pngegg - 2022-11-21T115453.31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843558"/>
            <a:ext cx="2191516" cy="297180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339752" y="4515966"/>
            <a:ext cx="7734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Повар.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pngegg - 2022-11-21T115630.03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3075806"/>
            <a:ext cx="1851670" cy="1851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связистка — Викисловар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99742"/>
            <a:ext cx="3109006" cy="2088232"/>
          </a:xfrm>
          <a:prstGeom prst="rect">
            <a:avLst/>
          </a:prstGeom>
          <a:noFill/>
        </p:spPr>
      </p:pic>
      <p:pic>
        <p:nvPicPr>
          <p:cNvPr id="31748" name="Picture 4" descr="Профессия Картограф: где учиться, зарплата, плюсы и минус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11510"/>
            <a:ext cx="2986341" cy="1993206"/>
          </a:xfrm>
          <a:prstGeom prst="rect">
            <a:avLst/>
          </a:prstGeom>
          <a:noFill/>
        </p:spPr>
      </p:pic>
      <p:sp>
        <p:nvSpPr>
          <p:cNvPr id="31750" name="AutoShape 6" descr="Женские должности в армии по контракту, вакансии для службы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752" name="AutoShape 8" descr="Женские должности в армии по контракту, вакансии для службы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754" name="AutoShape 10" descr="Радист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 descr="radis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987574"/>
            <a:ext cx="5112476" cy="34097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11510"/>
            <a:ext cx="84969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Цель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занятия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- привить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обучающимся уважение и интерес к различным профессиям, показать важность и значимость труда человека.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- воспитывать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чувства любви и уважения к своей маме и гордость за нее. </a:t>
            </a:r>
          </a:p>
          <a:p>
            <a:pPr algn="just">
              <a:lnSpc>
                <a:spcPct val="150000"/>
              </a:lnSpc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Оборудование: компьютер, мультимедийный проектор,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презентация.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340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Технические профессии: виды, описание, плюсы и минус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339502"/>
            <a:ext cx="3744416" cy="2184485"/>
          </a:xfrm>
          <a:prstGeom prst="rect">
            <a:avLst/>
          </a:prstGeom>
          <a:noFill/>
        </p:spPr>
      </p:pic>
      <p:pic>
        <p:nvPicPr>
          <p:cNvPr id="3" name="Рисунок 2" descr="pngegg - 2022-11-21T121124.15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0"/>
            <a:ext cx="2224564" cy="5143500"/>
          </a:xfrm>
          <a:prstGeom prst="rect">
            <a:avLst/>
          </a:prstGeom>
        </p:spPr>
      </p:pic>
      <p:pic>
        <p:nvPicPr>
          <p:cNvPr id="32772" name="Picture 4" descr="Кто такой научный сотрудник? Какие обязанности у научного сотрудника?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2715766"/>
            <a:ext cx="3168352" cy="2117810"/>
          </a:xfrm>
          <a:prstGeom prst="rect">
            <a:avLst/>
          </a:prstGeom>
          <a:noFill/>
        </p:spPr>
      </p:pic>
      <p:sp>
        <p:nvSpPr>
          <p:cNvPr id="32774" name="AutoShape 6" descr="Первая группа девушек получила профессию помощника машиниста локомотива в  рамках программы ОАО «РЖД» - KP.RU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6" name="AutoShape 8" descr="Первая группа девушек получила профессию помощника машиниста локомотива в  рамках программы ОАО «РЖД» - KP.RU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8" name="AutoShape 10" descr="Мать троих детей стала первой в России женщиной-машинистом локомотива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80" name="Picture 12" descr="Девушкам дали зелёный све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2715766"/>
            <a:ext cx="3024336" cy="2004692"/>
          </a:xfrm>
          <a:prstGeom prst="rect">
            <a:avLst/>
          </a:prstGeom>
          <a:noFill/>
        </p:spPr>
      </p:pic>
      <p:pic>
        <p:nvPicPr>
          <p:cNvPr id="32782" name="Picture 14" descr="Инженер-робототехник — профессия будущего - Mentamor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7704" y="387522"/>
            <a:ext cx="3060791" cy="20402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2" descr="⬇ Скачать картинки Домохозяйка, стоковые фото Домохозяйка в хорошем  качестве | Depositphotos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3796" name="Picture 4" descr="Женщина – домохозяйка: плюсы и минусы | Гармония Жизн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203598"/>
            <a:ext cx="3831281" cy="2553792"/>
          </a:xfrm>
          <a:prstGeom prst="rect">
            <a:avLst/>
          </a:prstGeom>
          <a:noFill/>
        </p:spPr>
      </p:pic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23528" y="411510"/>
            <a:ext cx="432048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2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 вам о маме расскажу,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кто она? — Узнай-ка.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Ну, так и быть, я подскажу: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Она — домохозяйка!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 думаете, просто быть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Ей самой главной в доме?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Ведь надо постирать, сварить.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Тут список дел огромен.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Она и повар, и портной,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врач еще к тому же.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Секрет профессии любой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Знать хорошо ей нужно.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Уроки если проверять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Она со мною сядет —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Учителя не надо звать: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Просмотрит все тетради.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службу маме не идти,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Ее работа дома.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Нигде такой же не найти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Профессии весомой!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фото детей\Семья\IMG_20250213_1802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62" y="177032"/>
            <a:ext cx="2478552" cy="186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853" y="177333"/>
            <a:ext cx="2530293" cy="1905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C:\Users\admin\Desktop\фото детей\Семья\IMG_20250213_1806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118499"/>
            <a:ext cx="2088232" cy="277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фото детей\Семья\IMG_20250213_181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62" y="2096131"/>
            <a:ext cx="2111691" cy="280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admin\Desktop\фото детей\Семья\IMG_20250213_1811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77334"/>
            <a:ext cx="2531203" cy="190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15" y="2165390"/>
            <a:ext cx="3676388" cy="2768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9022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555526"/>
            <a:ext cx="3744416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335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Теплые вещи быстро и тихо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Шьет для детишек мама-портниха.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Доит корову с утра спозаранку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чистом загоне мама-доярка.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Зубки больные без всяких уколов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Вылечит мама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врач-стоматолог.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детском саду очень много занятий.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Мама там няня и воспитатель.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школе не меньше занятий. Смотрите: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Ставит оценки мама-учитель.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корешочка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растить не устанет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Чудо-растение мама-ботаник.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Пишет в газеты статьи и записки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Мама-писатель и журналистка.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Вкусной колбаски достала с витрины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Мама, она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продавец магазина.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Плюшки и булочки кушать спешите!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Их испекла нам мама-кондитер.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 самолета прыгает с риском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Смелая мама-парашютистка.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pngegg - 2022-11-21T105608.1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04017" y="441105"/>
            <a:ext cx="4392488" cy="426071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 descr="Расул Гамзатов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4" name="AutoShape 4" descr="Расул Гамзатов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6" name="Picture 6" descr="Гамзатов Расул Гамзатович — биография поэта, личная жизнь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7534"/>
            <a:ext cx="3022390" cy="377812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23928" y="185167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Мама является душой мира, ее началом и бесконечностью. Она – живая душа, большая судьба, предмет любви и бесконечности.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76056" y="2643758"/>
            <a:ext cx="23941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Расул 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Гамзатович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Гамзатов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23478"/>
            <a:ext cx="76619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Игра «Отгадай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профессию».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52" y="954475"/>
            <a:ext cx="5832648" cy="4039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4698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ngegg - 2022-11-21T105914.73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796847">
            <a:off x="649230" y="693407"/>
            <a:ext cx="2261059" cy="3725741"/>
          </a:xfrm>
          <a:prstGeom prst="rect">
            <a:avLst/>
          </a:prstGeom>
        </p:spPr>
      </p:pic>
      <p:pic>
        <p:nvPicPr>
          <p:cNvPr id="3" name="Рисунок 2" descr="pngegg - 2022-11-21T110000.03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1635646"/>
            <a:ext cx="2808312" cy="2808312"/>
          </a:xfrm>
          <a:prstGeom prst="rect">
            <a:avLst/>
          </a:prstGeom>
        </p:spPr>
      </p:pic>
      <p:pic>
        <p:nvPicPr>
          <p:cNvPr id="4" name="Рисунок 3" descr="pngegg - 2022-11-21T110050.48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94195">
            <a:off x="4705615" y="617132"/>
            <a:ext cx="3879604" cy="387960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ngegg - 2022-11-21T110129.07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131590"/>
            <a:ext cx="2304256" cy="3691029"/>
          </a:xfrm>
          <a:prstGeom prst="rect">
            <a:avLst/>
          </a:prstGeom>
        </p:spPr>
      </p:pic>
      <p:pic>
        <p:nvPicPr>
          <p:cNvPr id="3" name="Рисунок 2" descr="pngegg - 2022-11-21T111021.98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195486"/>
            <a:ext cx="51435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ngegg - 2022-11-21T112330.64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658393"/>
            <a:ext cx="3312368" cy="4125067"/>
          </a:xfrm>
          <a:prstGeom prst="rect">
            <a:avLst/>
          </a:prstGeom>
        </p:spPr>
      </p:pic>
      <p:pic>
        <p:nvPicPr>
          <p:cNvPr id="3" name="Рисунок 2" descr="pngegg - 2022-11-21T112357.84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699542"/>
            <a:ext cx="3744416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ngegg - 2022-11-21T112440.4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059582"/>
            <a:ext cx="3312368" cy="3312368"/>
          </a:xfrm>
          <a:prstGeom prst="rect">
            <a:avLst/>
          </a:prstGeom>
        </p:spPr>
      </p:pic>
      <p:pic>
        <p:nvPicPr>
          <p:cNvPr id="3" name="Рисунок 2" descr="pngegg - 2022-11-21T112630.48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1419622"/>
            <a:ext cx="2746299" cy="2845026"/>
          </a:xfrm>
          <a:prstGeom prst="rect">
            <a:avLst/>
          </a:prstGeom>
        </p:spPr>
      </p:pic>
      <p:pic>
        <p:nvPicPr>
          <p:cNvPr id="4" name="Рисунок 3" descr="pngegg - 2022-11-21T112718.04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1347614"/>
            <a:ext cx="3795886" cy="379588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227</Words>
  <Application>Microsoft Office PowerPoint</Application>
  <PresentationFormat>Экран (16:9)</PresentationFormat>
  <Paragraphs>46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Windows</dc:creator>
  <cp:lastModifiedBy>ученик</cp:lastModifiedBy>
  <cp:revision>18</cp:revision>
  <dcterms:created xsi:type="dcterms:W3CDTF">2022-11-21T07:51:35Z</dcterms:created>
  <dcterms:modified xsi:type="dcterms:W3CDTF">2025-02-14T10:36:07Z</dcterms:modified>
</cp:coreProperties>
</file>