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4" d="100"/>
          <a:sy n="64" d="100"/>
        </p:scale>
        <p:origin x="-1482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09.02.2025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09.02.2025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09.02.2025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09.02.2025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09.02.2025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09.02.2025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09.02.2025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09.02.2025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09.02.2025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09.02.2025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09.02.2025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09.02.2025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7573"/>
            <a:ext cx="9144000" cy="68624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475656" y="332656"/>
            <a:ext cx="7128792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Times New Roman" pitchFamily="18" charset="0"/>
                <a:cs typeface="Times New Roman" pitchFamily="18" charset="0"/>
              </a:rPr>
              <a:t>ГКОУ «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Максатихинская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школа – интернат»</a:t>
            </a:r>
          </a:p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Отчет</a:t>
            </a:r>
          </a:p>
          <a:p>
            <a:pPr algn="ctr"/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по общешкольному мероприятию</a:t>
            </a:r>
          </a:p>
        </p:txBody>
      </p:sp>
      <p:pic>
        <p:nvPicPr>
          <p:cNvPr id="1029" name="Picture 5" descr="C:\Users\admin\Desktop\Фото Сталинград\173883425468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33004"/>
          <a:stretch/>
        </p:blipFill>
        <p:spPr bwMode="auto">
          <a:xfrm>
            <a:off x="2267742" y="2420888"/>
            <a:ext cx="5337253" cy="269233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7670172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11560" y="476672"/>
            <a:ext cx="784887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«Великий 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Сталинград» исторический час</a:t>
            </a:r>
          </a:p>
        </p:txBody>
      </p:sp>
      <p:pic>
        <p:nvPicPr>
          <p:cNvPr id="7170" name="Picture 2" descr="C:\Users\admin\Desktop\Фото Сталинград\173883425499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999892"/>
            <a:ext cx="3744416" cy="28193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admin\Desktop\Фото Сталинград\173883425501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23922" y="1008028"/>
            <a:ext cx="3769911" cy="283852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Users\admin\Desktop\Фото Сталинград\1738834255044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0631"/>
          <a:stretch/>
        </p:blipFill>
        <p:spPr bwMode="auto">
          <a:xfrm>
            <a:off x="2434112" y="3933056"/>
            <a:ext cx="4141764" cy="278698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9483732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04203" y="404664"/>
            <a:ext cx="849694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Просмотр 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и обсуждение фильмов: «Горячий снег», «Сталинградская битва» (по любому фильму нарисовать рисунок формата А3)</a:t>
            </a:r>
          </a:p>
        </p:txBody>
      </p:sp>
      <p:pic>
        <p:nvPicPr>
          <p:cNvPr id="8194" name="Picture 2" descr="C:\Users\admin\Desktop\Фото Сталинград\173883425461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1772815"/>
            <a:ext cx="3456384" cy="260245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admin\AppData\Local\Temp\Rar$DIa0.879\1738927647450.jpg"/>
          <p:cNvPicPr>
            <a:picLocks noChangeAspect="1" noChangeArrowheads="1"/>
          </p:cNvPicPr>
          <p:nvPr/>
        </p:nvPicPr>
        <p:blipFill>
          <a:blip r:embed="rId3" cstate="print"/>
          <a:srcRect l="6770" t="6951" r="10954" b="5901"/>
          <a:stretch>
            <a:fillRect/>
          </a:stretch>
        </p:blipFill>
        <p:spPr bwMode="auto">
          <a:xfrm>
            <a:off x="4860032" y="1772816"/>
            <a:ext cx="3429489" cy="48245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7" name="Picture 3" descr="C:\Users\admin\AppData\Local\Temp\Rar$DIa0.474\173892764747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6200000">
            <a:off x="1999197" y="3949151"/>
            <a:ext cx="2313298" cy="30723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26436367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83568" y="548679"/>
            <a:ext cx="748883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Спортивное мероприятие </a:t>
            </a:r>
          </a:p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для обучающихся 1-3 классов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18" name="Picture 2" descr="C:\Users\admin\Desktop\Фото Сталинград\Начальные классы\1738667133806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1964" b="9580"/>
          <a:stretch/>
        </p:blipFill>
        <p:spPr bwMode="auto">
          <a:xfrm>
            <a:off x="197567" y="1577870"/>
            <a:ext cx="3118085" cy="243029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Users\admin\Desktop\Фото Сталинград\Начальные классы\173866713359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7567" y="4354953"/>
            <a:ext cx="3077590" cy="23081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C:\Users\admin\Desktop\Фото Сталинград\Начальные классы\173866713343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04031" y="2636910"/>
            <a:ext cx="2429633" cy="323951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221" name="Picture 5" descr="C:\Users\admin\Desktop\Фото Сталинград\Начальные классы\173866713346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64743" y="1683921"/>
            <a:ext cx="3093405" cy="232005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C:\Users\admin\Desktop\Фото Сталинград\Начальные классы\1738667133773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9758"/>
          <a:stretch/>
        </p:blipFill>
        <p:spPr bwMode="auto">
          <a:xfrm>
            <a:off x="6204475" y="4011646"/>
            <a:ext cx="2613940" cy="279663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8147573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51520" y="332656"/>
            <a:ext cx="856895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Спортивное мероприятие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для 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обучающихся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4-9 классов</a:t>
            </a:r>
          </a:p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«По дорогам Сталинграда»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45" name="Picture 5" descr="C:\Users\admin\Desktop\Фото Сталинград\173883425473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43236" y="1628800"/>
            <a:ext cx="6785520" cy="510909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8554949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1888999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07704" y="3084720"/>
            <a:ext cx="4965881" cy="368330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467544" y="454872"/>
            <a:ext cx="828092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Цель: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- расширить 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представление 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обучающихся 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о  Сталинградской    битве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;  </a:t>
            </a:r>
          </a:p>
          <a:p>
            <a:pPr marL="342900" indent="-342900">
              <a:buFontTx/>
              <a:buChar char="-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формирование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чувство патриотизма, любви к Родине, чувство гордости за свою страну  на  примере  героических  поступков  людей  в  годы 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войны;</a:t>
            </a:r>
          </a:p>
          <a:p>
            <a:pPr marL="342900" indent="-342900">
              <a:buFontTx/>
              <a:buChar char="-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воспитывать уважительное отношение к старшему поколению, к памятникам войны.</a:t>
            </a:r>
          </a:p>
        </p:txBody>
      </p:sp>
    </p:spTree>
    <p:extLst>
      <p:ext uri="{BB962C8B-B14F-4D97-AF65-F5344CB8AC3E}">
        <p14:creationId xmlns:p14="http://schemas.microsoft.com/office/powerpoint/2010/main" xmlns="" val="24822905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971600" y="692696"/>
            <a:ext cx="748140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Подготовка к общешкольному мероприятию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11560" y="2492896"/>
            <a:ext cx="8136904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1. Оформление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информационного стенда:</a:t>
            </a:r>
          </a:p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2-4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кл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– рисунки по Сталинградской битве</a:t>
            </a:r>
          </a:p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5-7кл – «Исторические места Сталинграда»</a:t>
            </a:r>
          </a:p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8-9кл – «Здесь на главной высоте России»</a:t>
            </a:r>
          </a:p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2. Викторина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. «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Великий Сталинград» исторический час</a:t>
            </a:r>
          </a:p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4. Просмотр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и обсуждение фильмов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: «Горячий снег», «Сталинградская битва» (по любому фильму нарисовать рисунок формата А3)</a:t>
            </a:r>
          </a:p>
        </p:txBody>
      </p:sp>
    </p:spTree>
    <p:extLst>
      <p:ext uri="{BB962C8B-B14F-4D97-AF65-F5344CB8AC3E}">
        <p14:creationId xmlns:p14="http://schemas.microsoft.com/office/powerpoint/2010/main" xmlns="" val="3069965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36534" y="620688"/>
            <a:ext cx="799288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Подготовка к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спортивному мероприятию</a:t>
            </a:r>
          </a:p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«По дорогам Сталинграда»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67544" y="2060848"/>
            <a:ext cx="828092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1.Придумать название команды, выбрать капитана.</a:t>
            </a:r>
          </a:p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2.Подготовить девиз, эмблему, песню.</a:t>
            </a:r>
          </a:p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3.Изучить правила оказания первой помощи и правила переноса больного в различных ситуациях:</a:t>
            </a:r>
          </a:p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- наложение шины и жгута;</a:t>
            </a:r>
          </a:p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- перевязка раны;</a:t>
            </a:r>
          </a:p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- перевязка головы (чепчик).</a:t>
            </a:r>
          </a:p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4. Команду распределить на:</a:t>
            </a:r>
          </a:p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Санитары – 2чел.(педагоги);</a:t>
            </a:r>
          </a:p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Снайперы – 2 чел;</a:t>
            </a:r>
          </a:p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Саперы – 4 чел;</a:t>
            </a:r>
          </a:p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Разведчики – 4 чел.</a:t>
            </a:r>
          </a:p>
        </p:txBody>
      </p:sp>
    </p:spTree>
    <p:extLst>
      <p:ext uri="{BB962C8B-B14F-4D97-AF65-F5344CB8AC3E}">
        <p14:creationId xmlns:p14="http://schemas.microsoft.com/office/powerpoint/2010/main" xmlns="" val="40248572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51520" y="260648"/>
            <a:ext cx="8784976" cy="66171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Викторина</a:t>
            </a:r>
          </a:p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1.Назовите дату начала Сталинградской битвы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2.Как называется высота с отметкой «102,0», с которой Красная Армия, по словам Маршала Василевского, открыла себе дорогу к Берлину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3.Когда закончилась Сталинградская битва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4.Как называлась операция по окружению немецко - фашистских войск под Сталинградом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5.Сколько дней длилась Сталинградская битва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6.Как называлась операция по расчленению и уничтожению окруженной группировки фашистских войск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7.Назовите самый страшный для Сталинграда день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8. Назовите имя и фамилию советского летчика, который 23 июля совершил первый во время битвы воздушный таран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9.Назовите имя и фамилию сержанта Красной Армии, возглавившего знаменитую оборону дома на одной из площадей Сталинграда, который стал символом героизма и мужества нашего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народа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10.Что написано на постаменте бойца из гранита с автоматом и гранатой в руках на Мамаевом кургане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11.Когда началась заключительная операция Сталинградской битвы «Кольцо»? </a:t>
            </a:r>
          </a:p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12.Как имя немецкого генерала, попытавшего безуспешно прорвать кольцо окружения 23 февраля 1943г?</a:t>
            </a:r>
          </a:p>
        </p:txBody>
      </p:sp>
    </p:spTree>
    <p:extLst>
      <p:ext uri="{BB962C8B-B14F-4D97-AF65-F5344CB8AC3E}">
        <p14:creationId xmlns:p14="http://schemas.microsoft.com/office/powerpoint/2010/main" xmlns="" val="8596907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971600" y="404664"/>
            <a:ext cx="741682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Оформление книжной выставки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C:\Users\admin\Desktop\Фото Сталинград\173883425506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07704" y="1361372"/>
            <a:ext cx="5256584" cy="535395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2596653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67544" y="548680"/>
            <a:ext cx="820891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Оформление 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информационного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стенда</a:t>
            </a:r>
          </a:p>
          <a:p>
            <a:pPr algn="ctr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2-4 класс – рисунки по Сталинградской битве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C:\Users\admin\Desktop\Фото Сталинград\173883425456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5576" y="1606671"/>
            <a:ext cx="3600566" cy="271101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admin\Desktop\Фото Сталинград\173883425457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628800"/>
            <a:ext cx="3680890" cy="488868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admin\Desktop\Фото Сталинград\173883425462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43808" y="4377588"/>
            <a:ext cx="1867604" cy="24804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C:\Users\admin\Desktop\Фото Сталинград\173883425459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5711" y="4317684"/>
            <a:ext cx="1912708" cy="254031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0786410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115616" y="548680"/>
            <a:ext cx="753303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Оформление информационного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стенда</a:t>
            </a:r>
          </a:p>
          <a:p>
            <a:pPr algn="ctr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5-7класс «Исторические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места Сталинграда»</a:t>
            </a:r>
          </a:p>
        </p:txBody>
      </p:sp>
      <p:pic>
        <p:nvPicPr>
          <p:cNvPr id="5122" name="Picture 2" descr="C:\Users\admin\Desktop\Фото Сталинград\173883425497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1628800"/>
            <a:ext cx="4349381" cy="327482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admin\Desktop\Фото Сталинград\173883425452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28604" y="3281913"/>
            <a:ext cx="4307681" cy="324343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8372113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67544" y="548680"/>
            <a:ext cx="828092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Оформление информационного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стенда</a:t>
            </a:r>
          </a:p>
          <a:p>
            <a:pPr algn="ctr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8-9 класс «Здесь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на главной высоте России»</a:t>
            </a:r>
          </a:p>
        </p:txBody>
      </p:sp>
      <p:pic>
        <p:nvPicPr>
          <p:cNvPr id="6146" name="Picture 2" descr="C:\Users\admin\Desktop\Фото Сталинград\173883425454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347" b="30477"/>
          <a:stretch/>
        </p:blipFill>
        <p:spPr bwMode="auto">
          <a:xfrm>
            <a:off x="99477" y="1772816"/>
            <a:ext cx="4888495" cy="262047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admin\Desktop\Фото Сталинград\173883425445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32040" y="3501008"/>
            <a:ext cx="4038028" cy="304039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23613718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Волна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150</TotalTime>
  <Words>440</Words>
  <Application>Microsoft Office PowerPoint</Application>
  <PresentationFormat>Экран (4:3)</PresentationFormat>
  <Paragraphs>55</Paragraphs>
  <Slides>14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Волна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admin</cp:lastModifiedBy>
  <cp:revision>15</cp:revision>
  <dcterms:created xsi:type="dcterms:W3CDTF">2025-02-07T07:31:48Z</dcterms:created>
  <dcterms:modified xsi:type="dcterms:W3CDTF">2025-02-09T18:12:59Z</dcterms:modified>
</cp:coreProperties>
</file>