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7854696" cy="17526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ГКОУ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Максатихинская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школа – интернат»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спортивному мероприятию посвященному году защитника Отечества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«По дорогам Сталинграда»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Отчет по мероприятию Сталинград\1738834254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140968"/>
            <a:ext cx="4680520" cy="35241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Отчет по мероприятию Сталинград\IMG_20250205_144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04664"/>
            <a:ext cx="4392488" cy="5833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555" name="Picture 3" descr="F:\Отчет по мероприятию Сталинград\IMG_20250205_144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805" y="404664"/>
            <a:ext cx="4337423" cy="57606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Отчет по мероприятию Сталинград\IMG_20250205_144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082532" cy="6085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51520" y="443663"/>
            <a:ext cx="8352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«Снайперы»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9512" y="1093141"/>
            <a:ext cx="85689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 прыгать на скакалки 10р, присесть 5р, надуть шарик  и попасть точно в мишень.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 descr="F:\Отчет по мероприятию Сталинград\IMG_20250205_145325.jpg"/>
          <p:cNvPicPr>
            <a:picLocks noChangeAspect="1" noChangeArrowheads="1"/>
          </p:cNvPicPr>
          <p:nvPr/>
        </p:nvPicPr>
        <p:blipFill>
          <a:blip r:embed="rId2" cstate="print"/>
          <a:srcRect l="14405" t="21088" b="6799"/>
          <a:stretch>
            <a:fillRect/>
          </a:stretch>
        </p:blipFill>
        <p:spPr bwMode="auto">
          <a:xfrm>
            <a:off x="323528" y="1772816"/>
            <a:ext cx="3859522" cy="24482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5604" name="Picture 4" descr="F:\Отчет по мероприятию Сталинград\IMG_20250205_145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733963" cy="49591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5605" name="Picture 5" descr="F:\Отчет по мероприятию Сталинград\IMG_20250205_145640.jpg"/>
          <p:cNvPicPr>
            <a:picLocks noChangeAspect="1" noChangeArrowheads="1"/>
          </p:cNvPicPr>
          <p:nvPr/>
        </p:nvPicPr>
        <p:blipFill>
          <a:blip r:embed="rId4" cstate="print"/>
          <a:srcRect l="33398" t="31100" r="6518"/>
          <a:stretch>
            <a:fillRect/>
          </a:stretch>
        </p:blipFill>
        <p:spPr bwMode="auto">
          <a:xfrm>
            <a:off x="899592" y="4308909"/>
            <a:ext cx="2952328" cy="2549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9512" y="188640"/>
            <a:ext cx="87129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«Сапёры»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обратную сторону бинокля обойти все кегли (мины)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F:\Отчет по мероприятию Сталинград\IMG_20250205_145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3600400" cy="27108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627" name="Picture 3" descr="F:\Отчет по мероприятию Сталинград\IMG_20250205_15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805971" cy="50548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628" name="Picture 4" descr="F:\Отчет по мероприятию Сталинград\IMG_20250205_15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1944216" cy="25821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629" name="Picture 5" descr="F:\Отчет по мероприятию Сталинград\IMG_20250205_150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933056"/>
            <a:ext cx="2039657" cy="2708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1520" y="214482"/>
            <a:ext cx="85689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«Разведчики»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Всей команде необходимо пройти полосу препятствий и добыть секретную информацию.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F:\Отчет по мероприятию Сталинград\IMG_20250205_15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715922" cy="2797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651" name="Picture 3" descr="F:\Отчет по мероприятию Сталинград\IMG_20250205_150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762052" cy="28326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652" name="Picture 4" descr="F:\Отчет по мероприятию Сталинград\IMG_20250205_150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33056"/>
            <a:ext cx="3618036" cy="2724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653" name="Picture 5" descr="F:\Отчет по мероприятию Сталинград\IMG_20250205_150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350703"/>
            <a:ext cx="3330004" cy="2507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51520" y="191925"/>
            <a:ext cx="85689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6.Конкурс капитанов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закрытыми глазами необходимо разобрать боеприпасы за одну минуту.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F:\Отчет по мероприятию Сталинград\IMG_20250205_151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052736"/>
            <a:ext cx="4154152" cy="5517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675" name="Picture 3" descr="F:\Отчет по мероприятию Сталинград\IMG_20250205_151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4094003" cy="54373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51520" y="346974"/>
            <a:ext cx="842493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«Эрудит»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Военно-патриотическая подготовка предполагает не только овладение определёнными профессиональными навыками, но и значительную эрудицию. Предлагаю ответить вам на ряд вопросов за 5 минут.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F:\Отчет по мероприятию Сталинград\IMG_20250205_15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395102" cy="4509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9699" name="Picture 3" descr="F:\Отчет по мероприятию Сталинград\IMG_20250205_151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3450167" cy="4582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51520" y="629980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Конкурс «Шифрограммы»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Задание: 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отведённое время, кто быстрее и правильнее расшифрует и выполнит задание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F:\Отчет по мероприятию Сталинград\IMG_20250205_15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589947" cy="47678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23" name="Picture 3" descr="F:\Отчет по мероприятию Сталинград\IMG_20250205_15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36912"/>
            <a:ext cx="4464273" cy="3361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:\Отчет по мероприятию Сталинград\IMG_20250205_153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86588" cy="64651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6294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Подведение итогов и награждение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F:\Отчет по мероприятию Сталинград\1738834254758.jpg"/>
          <p:cNvPicPr>
            <a:picLocks noChangeAspect="1" noChangeArrowheads="1"/>
          </p:cNvPicPr>
          <p:nvPr/>
        </p:nvPicPr>
        <p:blipFill>
          <a:blip r:embed="rId2" cstate="print"/>
          <a:srcRect t="11023" b="11818"/>
          <a:stretch>
            <a:fillRect/>
          </a:stretch>
        </p:blipFill>
        <p:spPr bwMode="auto">
          <a:xfrm>
            <a:off x="251520" y="1124744"/>
            <a:ext cx="4338116" cy="25202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771" name="Picture 3" descr="F:\Отчет по мероприятию Сталинград\1738834254795.jpg"/>
          <p:cNvPicPr>
            <a:picLocks noChangeAspect="1" noChangeArrowheads="1"/>
          </p:cNvPicPr>
          <p:nvPr/>
        </p:nvPicPr>
        <p:blipFill>
          <a:blip r:embed="rId3" cstate="print"/>
          <a:srcRect t="11144" b="10847"/>
          <a:stretch>
            <a:fillRect/>
          </a:stretch>
        </p:blipFill>
        <p:spPr bwMode="auto">
          <a:xfrm>
            <a:off x="323528" y="4005064"/>
            <a:ext cx="4290861" cy="25202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772" name="Picture 4" descr="F:\Отчет по мероприятию Сталинград\1738834254782.jpg"/>
          <p:cNvPicPr>
            <a:picLocks noChangeAspect="1" noChangeArrowheads="1"/>
          </p:cNvPicPr>
          <p:nvPr/>
        </p:nvPicPr>
        <p:blipFill>
          <a:blip r:embed="rId4" cstate="print"/>
          <a:srcRect t="13251" r="14011"/>
          <a:stretch>
            <a:fillRect/>
          </a:stretch>
        </p:blipFill>
        <p:spPr bwMode="auto">
          <a:xfrm>
            <a:off x="4932040" y="1268760"/>
            <a:ext cx="3849012" cy="5157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738664"/>
            <a:ext cx="88924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способствовать военно-патриотическому воспитанию школьников и привлечь их к занятиям спортом;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 с военно-спортивной игрой  и правилами поведения в игре;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совершенствовать двигательные умения и навыки;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силу, ловкость, выносливость, быстроту, координацию движений;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патриотические чувства в подрастающем  поколении;  гражданскую ответственность, любовь и преданность своему Отечеству, на основе ярких впечатлений, полученных от игры.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Отчет по мероприятию Сталинград\1738834254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26066" cy="6043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9512" y="476672"/>
            <a:ext cx="8496944" cy="552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к спортивному мероприятию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«По дорогам Сталинграда»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1.Придумать название команды, выбрать капитана.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2.Подготовить девиз, эмблему, песню.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3.Изучить правила оказания первой помощи и правила переноса больного в различных ситуациях: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наложение шины и жгута;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перевязка раны;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перевязка головы (чепчик).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Команду распределить на: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Санитары – 2чел.(педагоги);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Снайперы – 2 чел;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Саперы – 4 чел;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Разведчики – 4 чел.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332656"/>
            <a:ext cx="871296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мероприятия: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I. Общий сбор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Здравствуйте, ребята! Мы рады приветствовать вас на военно-спортивной игре «По дорогам Сталинграда». Сегодня вам предстоит проявить свою ловкость, выносливость, силу духа. Вы готовы к испытаниям? Тогда желаю вам удачи!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II. Представление жюри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того чтоб игра была честной и справедливой нам необходимо выбрать жюри: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F:\Отчет по мероприятию Сталинград\IMG_20250205_151859.jpg"/>
          <p:cNvPicPr>
            <a:picLocks noChangeAspect="1" noChangeArrowheads="1"/>
          </p:cNvPicPr>
          <p:nvPr/>
        </p:nvPicPr>
        <p:blipFill>
          <a:blip r:embed="rId2" cstate="print"/>
          <a:srcRect t="5324" r="18856"/>
          <a:stretch>
            <a:fillRect/>
          </a:stretch>
        </p:blipFill>
        <p:spPr bwMode="auto">
          <a:xfrm rot="16200000">
            <a:off x="4867903" y="2773057"/>
            <a:ext cx="2910975" cy="45108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229600" cy="5574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Построение команд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Отчет по мероприятию Сталинград\IMG_20250205_143345.jpg"/>
          <p:cNvPicPr>
            <a:picLocks noChangeAspect="1" noChangeArrowheads="1"/>
          </p:cNvPicPr>
          <p:nvPr/>
        </p:nvPicPr>
        <p:blipFill>
          <a:blip r:embed="rId2" cstate="print"/>
          <a:srcRect t="23750"/>
          <a:stretch>
            <a:fillRect/>
          </a:stretch>
        </p:blipFill>
        <p:spPr bwMode="auto">
          <a:xfrm>
            <a:off x="179512" y="1484784"/>
            <a:ext cx="8654281" cy="4968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23528" y="433790"/>
            <a:ext cx="85689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«Визитная карточка»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редставление команд)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Команда «Патриоты»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F:\Отчет по мероприятию Сталинград\1738834254942.jpg"/>
          <p:cNvPicPr>
            <a:picLocks noChangeAspect="1" noChangeArrowheads="1"/>
          </p:cNvPicPr>
          <p:nvPr/>
        </p:nvPicPr>
        <p:blipFill>
          <a:blip r:embed="rId2" cstate="print"/>
          <a:srcRect t="11729"/>
          <a:stretch>
            <a:fillRect/>
          </a:stretch>
        </p:blipFill>
        <p:spPr bwMode="auto">
          <a:xfrm>
            <a:off x="755576" y="1628800"/>
            <a:ext cx="7434460" cy="4941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404664"/>
            <a:ext cx="2543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«Звезда»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F:\Отчет по мероприятию Сталинград\1738834254962.jpg"/>
          <p:cNvPicPr>
            <a:picLocks noChangeAspect="1" noChangeArrowheads="1"/>
          </p:cNvPicPr>
          <p:nvPr/>
        </p:nvPicPr>
        <p:blipFill>
          <a:blip r:embed="rId2" cstate="print"/>
          <a:srcRect t="18500"/>
          <a:stretch>
            <a:fillRect/>
          </a:stretch>
        </p:blipFill>
        <p:spPr bwMode="auto">
          <a:xfrm>
            <a:off x="251520" y="1268760"/>
            <a:ext cx="8638901" cy="53012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Отчет по мероприятию Сталинград\0eJWRBLpoeQxH0SbHh8gsto752j-kDxzaUPzkaEJ0bX0NRheXZVxhuIsWnyeZ8a_5tjJkLwLsVz8QeEkTM5OBqAg.jpg"/>
          <p:cNvPicPr>
            <a:picLocks noChangeAspect="1" noChangeArrowheads="1"/>
          </p:cNvPicPr>
          <p:nvPr/>
        </p:nvPicPr>
        <p:blipFill>
          <a:blip r:embed="rId2" cstate="print"/>
          <a:srcRect l="10626"/>
          <a:stretch>
            <a:fillRect/>
          </a:stretch>
        </p:blipFill>
        <p:spPr bwMode="auto">
          <a:xfrm>
            <a:off x="467544" y="1412776"/>
            <a:ext cx="8172400" cy="51577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987824" y="476672"/>
            <a:ext cx="3148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«Самоволки»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548680"/>
            <a:ext cx="3504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Конкурс «Санитары»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F:\Отчет по мероприятию Сталинград\IMG_20250205_144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176464" cy="55468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531" name="Picture 3" descr="F:\Отчет по мероприятию Сталинград\IMG_20250205_144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4176464" cy="55468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</TotalTime>
  <Words>371</Words>
  <Application>Microsoft Office PowerPoint</Application>
  <PresentationFormat>Экран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</cp:revision>
  <dcterms:created xsi:type="dcterms:W3CDTF">2025-02-09T18:13:34Z</dcterms:created>
  <dcterms:modified xsi:type="dcterms:W3CDTF">2025-02-09T19:11:37Z</dcterms:modified>
</cp:coreProperties>
</file>