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3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7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9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15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8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9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1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0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9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362D1-1BF7-4DD9-847A-BC5F680FF09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EC1099-1E14-4341-BFD0-44D529C7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er.ru/manager_content/images/vsemirno-izvestnyj-lager-smerti/big/1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sher.ru/manager_content/images/vsemirno-izvestnyj-lager-smerti/big/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fresher.ru/manager_content/images/vsemirno-izvestnyj-lager-smerti/big/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er.ru/manager_content/images/vsemirno-izvestnyj-lager-smerti/big/11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E6117-4B3D-40E0-9E4D-8F431A2CA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91875B-E6F9-4693-B16F-71C1A401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6977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Яблочкова Елена Николаевна.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Володарка. 2025г.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5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9C09CA-E6F1-493F-BB5A-827197CE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636105"/>
            <a:ext cx="10827026" cy="5239764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не способных выполнять работы, просто приговаривали к смерти. Отправляли в газовые камеры и крематорий. За время войны в лагере Освенцим погибло огромное количество наших соотечественников.</a:t>
            </a:r>
          </a:p>
        </p:txBody>
      </p:sp>
      <p:pic>
        <p:nvPicPr>
          <p:cNvPr id="4" name="Рисунок 3" descr="Всемирно известный лагерь смерти - Освенцим">
            <a:hlinkClick r:id="rId2" tgtFrame="&quot;_blank&quot;"/>
            <a:extLst>
              <a:ext uri="{FF2B5EF4-FFF2-40B4-BE49-F238E27FC236}">
                <a16:creationId xmlns:a16="http://schemas.microsoft.com/office/drawing/2014/main" id="{FECE7F10-8B52-43EC-BA6C-85C0ACC47AD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427" y="197374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0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5991AC-B06F-4B72-8E69-48B674CF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583096"/>
            <a:ext cx="10919791" cy="529277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1945 года лагерь Освенцим был освобожден советскими солдатами. Этот день навсегда остался в памяти освобожденных людей.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лагерь со временем превратился в музей, посвященный памяти погибшим там людям.</a:t>
            </a:r>
          </a:p>
        </p:txBody>
      </p:sp>
      <p:pic>
        <p:nvPicPr>
          <p:cNvPr id="4" name="Google Shape;88;p14">
            <a:extLst>
              <a:ext uri="{FF2B5EF4-FFF2-40B4-BE49-F238E27FC236}">
                <a16:creationId xmlns:a16="http://schemas.microsoft.com/office/drawing/2014/main" id="{5D758616-301E-4177-83F1-744EBD3EEB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11" y="2345635"/>
            <a:ext cx="4543937" cy="373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мятник жертвам фашизма в Освенциме">
            <a:extLst>
              <a:ext uri="{FF2B5EF4-FFF2-40B4-BE49-F238E27FC236}">
                <a16:creationId xmlns:a16="http://schemas.microsoft.com/office/drawing/2014/main" id="{8873661E-2307-4729-8519-03D6CD1C5A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713" y="2345635"/>
            <a:ext cx="5299310" cy="373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70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EFF2A4-9F36-4406-9B92-F88B80EDA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92" y="809625"/>
            <a:ext cx="10509216" cy="5238750"/>
          </a:xfrm>
          <a:prstGeom prst="rect">
            <a:avLst/>
          </a:prstGeom>
        </p:spPr>
      </p:pic>
      <p:pic>
        <p:nvPicPr>
          <p:cNvPr id="5" name="Google Shape;27;p5" descr="svetlera - альбом &quot;КЛИПАРТ PNG / ЦВЕТЫ,flower / гвоздика&quot; на Яндекс.Фотках">
            <a:extLst>
              <a:ext uri="{FF2B5EF4-FFF2-40B4-BE49-F238E27FC236}">
                <a16:creationId xmlns:a16="http://schemas.microsoft.com/office/drawing/2014/main" id="{3BB20576-5559-4BF0-9990-F43EABE885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00000">
            <a:off x="8584683" y="2822056"/>
            <a:ext cx="1173162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;p5" descr="arh109">
            <a:extLst>
              <a:ext uri="{FF2B5EF4-FFF2-40B4-BE49-F238E27FC236}">
                <a16:creationId xmlns:a16="http://schemas.microsoft.com/office/drawing/2014/main" id="{F053F4ED-EB7B-48B9-92EF-97847D8258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3278" y="2779643"/>
            <a:ext cx="628650" cy="156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D3E32-6C6A-4D44-B7B6-460A6118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EEA79-85DA-449D-96F9-012A9691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 об истории родного народа, формировать активную жизненную позицию;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устную речь, мышление;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чувства, умение соболезновать и сочувствовать.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238658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77F8A-004E-4434-B245-D6D3A84A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лагерь Освенцим.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1A822-A12F-4DAC-9ED4-B0ADF9EA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 – лагерь с большой историей. Во времена Второй мировой  войны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использовлся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фашистами для содержания военнопленных и неугодных режиму людей. Которых не считали там за людей. Обращались строго по номеру, выбитому на руке пленных.</a:t>
            </a:r>
          </a:p>
        </p:txBody>
      </p:sp>
    </p:spTree>
    <p:extLst>
      <p:ext uri="{BB962C8B-B14F-4D97-AF65-F5344CB8AC3E}">
        <p14:creationId xmlns:p14="http://schemas.microsoft.com/office/powerpoint/2010/main" val="378562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1B9C69-D244-4EF8-AE44-019C9CD2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784" y="1516684"/>
            <a:ext cx="5065355" cy="3449763"/>
          </a:xfrm>
          <a:prstGeom prst="rect">
            <a:avLst/>
          </a:prstGeom>
        </p:spPr>
      </p:pic>
      <p:pic>
        <p:nvPicPr>
          <p:cNvPr id="4" name="Рисунок 3" descr="Всемирно известный лагерь смерти - Освенцим">
            <a:hlinkClick r:id="rId3" tgtFrame="&quot;_blank&quot;"/>
            <a:extLst>
              <a:ext uri="{FF2B5EF4-FFF2-40B4-BE49-F238E27FC236}">
                <a16:creationId xmlns:a16="http://schemas.microsoft.com/office/drawing/2014/main" id="{B7911B52-A62B-4CBD-BCAE-08FA5E52BDA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61" y="662608"/>
            <a:ext cx="5617363" cy="52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1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8A0D7B-654C-47A7-9A36-7CFAD152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622853"/>
            <a:ext cx="10906539" cy="5253016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территория лагеря была окружена двойным рядом колючей проволоки, которая постоянно находилась под высоким напряжением. Бараки были построены так, чтобы наблюдателям с вышек было легко просматривать и простреливать всю территорию. Сбежать из лагеря не было возможности.</a:t>
            </a:r>
          </a:p>
        </p:txBody>
      </p:sp>
      <p:pic>
        <p:nvPicPr>
          <p:cNvPr id="4" name="Рисунок 3" descr="Всемирно известный лагерь смерти - Освенцим">
            <a:hlinkClick r:id="rId2" tgtFrame="&quot;_blank&quot;"/>
            <a:extLst>
              <a:ext uri="{FF2B5EF4-FFF2-40B4-BE49-F238E27FC236}">
                <a16:creationId xmlns:a16="http://schemas.microsoft.com/office/drawing/2014/main" id="{7451D4E5-7DE1-4521-95C9-C29BEE5FFEC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368" y="2518307"/>
            <a:ext cx="571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4" tgtFrame="&quot;_blank&quot;"/>
            <a:extLst>
              <a:ext uri="{FF2B5EF4-FFF2-40B4-BE49-F238E27FC236}">
                <a16:creationId xmlns:a16="http://schemas.microsoft.com/office/drawing/2014/main" id="{C4584582-7A32-4E4F-AAC5-BE1BF370DA2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9082" y="2518307"/>
            <a:ext cx="5213562" cy="34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5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6EC93E-FADA-4D3B-BBFA-CFCAB41C9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649356"/>
            <a:ext cx="10853530" cy="522651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лагерь у заключенных сразу отбирали все личные вещи. Даже очки и протезы, снимали обувь. Заключенным выдавалась полосатая роба и обувь без учета размера.</a:t>
            </a:r>
          </a:p>
        </p:txBody>
      </p:sp>
      <p:pic>
        <p:nvPicPr>
          <p:cNvPr id="4" name="Google Shape;67;p11">
            <a:extLst>
              <a:ext uri="{FF2B5EF4-FFF2-40B4-BE49-F238E27FC236}">
                <a16:creationId xmlns:a16="http://schemas.microsoft.com/office/drawing/2014/main" id="{FF4235BD-F0BA-44DC-AABC-1660393ADE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61" y="2151528"/>
            <a:ext cx="5724939" cy="405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семирно известный лагерь смерти - Освенцим">
            <a:hlinkClick r:id="rId3" tgtFrame="&quot;_blank&quot;"/>
            <a:extLst>
              <a:ext uri="{FF2B5EF4-FFF2-40B4-BE49-F238E27FC236}">
                <a16:creationId xmlns:a16="http://schemas.microsoft.com/office/drawing/2014/main" id="{5C8C6C2C-5D06-4FFC-A837-BBC848D389C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6965" y="3263153"/>
            <a:ext cx="4469880" cy="26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8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729B91-074D-40EA-9708-85CC2D3B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596348"/>
            <a:ext cx="10972800" cy="527952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работали более 10 часов в день. На работу поднимали в 3 часа ночи, после изнурительной работы следовала общая проверка заключенных, которая могла длиться несколько часов подряд. За любую провинность (медленная работа, не аккуратно заправленная постель, подобранный с земли окурок и т.п.) следовало немедленное наказание (прилюдная порка, карцер, где можно было только стоять, подвешивание на дыбе).</a:t>
            </a:r>
          </a:p>
        </p:txBody>
      </p:sp>
      <p:pic>
        <p:nvPicPr>
          <p:cNvPr id="4" name="Содержимое 5" descr="Всемирно известный лагерь смерти - Освенцим">
            <a:hlinkClick r:id="rId2" tgtFrame="&quot;_blank&quot;"/>
            <a:extLst>
              <a:ext uri="{FF2B5EF4-FFF2-40B4-BE49-F238E27FC236}">
                <a16:creationId xmlns:a16="http://schemas.microsoft.com/office/drawing/2014/main" id="{29E3EBB4-F045-4A90-8591-9312DB28028D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894" y="3048001"/>
            <a:ext cx="4392706" cy="30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oogle Shape;60;p10" descr="Das Dritte Reich - Третий Рейх">
            <a:extLst>
              <a:ext uri="{FF2B5EF4-FFF2-40B4-BE49-F238E27FC236}">
                <a16:creationId xmlns:a16="http://schemas.microsoft.com/office/drawing/2014/main" id="{8F9B4072-F019-4904-B7CB-3329CF168E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2961335"/>
            <a:ext cx="5249419" cy="312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3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F0015-4CFA-47CE-80E4-FAAE0368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596348"/>
            <a:ext cx="10959548" cy="527952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постоянную необходимость работать, заключенных очень плохо кормили. Люди были истощены, постоянно хотели есть.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2340C-5D98-480B-97C7-8A982339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91" y="1482883"/>
            <a:ext cx="6603362" cy="46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FD71B4-1BDB-4DA6-80D7-FE7AB4DA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636104"/>
            <a:ext cx="10919791" cy="52397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Некоторых людей отбирали для проведения медицинских экспериментов для изобретения новых вакцин и лекарств. Проводились операции без обезболивания. От подобных экспериментов погибло много заключенных.</a:t>
            </a:r>
          </a:p>
        </p:txBody>
      </p:sp>
      <p:pic>
        <p:nvPicPr>
          <p:cNvPr id="4" name="Google Shape;74;p12">
            <a:extLst>
              <a:ext uri="{FF2B5EF4-FFF2-40B4-BE49-F238E27FC236}">
                <a16:creationId xmlns:a16="http://schemas.microsoft.com/office/drawing/2014/main" id="{641798BA-166E-44CF-9E21-F1B118B8CA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365" y="1864658"/>
            <a:ext cx="6557682" cy="4230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77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350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Освенцим.  Освобождение.</vt:lpstr>
      <vt:lpstr>Цели занятия</vt:lpstr>
      <vt:lpstr>Что такое лагерь Освенцим.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Освенцим.  Освобождение.</dc:title>
  <dc:creator>Пользователь</dc:creator>
  <cp:lastModifiedBy>Пользователь</cp:lastModifiedBy>
  <cp:revision>11</cp:revision>
  <dcterms:created xsi:type="dcterms:W3CDTF">2025-01-28T16:21:45Z</dcterms:created>
  <dcterms:modified xsi:type="dcterms:W3CDTF">2025-01-28T17:54:07Z</dcterms:modified>
</cp:coreProperties>
</file>