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" d="2"/>
          <a:sy n="1" d="2"/>
        </p:scale>
        <p:origin x="-420" y="-15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90A9C-0E67-4E7F-995E-23E8D703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1E1A78-67AB-4485-8049-C44E3B390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B967EA-08B4-48FE-9EB0-75568150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188945-7F6B-4988-860B-E1FDCEE5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AC4046-0E84-4B02-B4E4-B14C56B7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0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19FA5E-C525-43E5-9381-0CCBB5C9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E39BEC-7EF4-4665-93FA-2F9F449AE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E54FE5-7F46-4417-B020-87EE87E4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88A0FE-DF09-44DF-B750-D218BB34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6F9AD-6536-4374-A9DA-04F29A5B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7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2F45DAC-2A1C-49A7-9BE4-808F27EAD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A2B2A79-8732-44E8-B7F5-6ACF01D6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064ACA-DA35-4B27-9282-444FC875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BFE51F-0E62-469D-A263-329D474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675A4E-D991-430F-BDF7-42BE415D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9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14E1F-CD0D-4FBE-8788-FAC92317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527DEA-14A0-4564-AA49-4582D95C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ABB797-870D-4DDB-8C46-0571FC8C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F346FA-F327-47A4-887D-84296E9A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5819CF-431E-404A-A95D-F94FDBA4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9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B9DBE-36CF-4379-AF9C-65A8E498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2D28E9-1C2F-4B2A-B67D-97A73552B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2CF86A-1143-4A2B-80F4-BCA1C8E7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E5D42A-B1CD-4850-AD05-C7A1F470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05406-6123-4179-96E1-865D24E2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81C9B-0526-443D-8E7E-D392CF14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F6EBEF-CCC7-45F6-97EC-CC74D4D98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27B552-CC4D-451D-95F3-9334D5B34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05AE20-1367-4CDD-A1AC-C3F2B40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BAB95A-7457-46EA-B0B4-7B9A56A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8B7128-857B-4661-9712-6B3A7208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EC3029-F2D9-4493-9470-1DCBDA50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515A00-AC51-4F19-96F5-CD4A47A5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8597F1-76E2-4F60-93C0-A30E0C2F3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AF5AA6-BAD7-4BAE-91B2-F1814A725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6CF97A-1B1A-4ABE-B092-6EE8E8DE6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90C374-B526-4C7E-95C1-B2E98FE5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F8ADEF-EDD4-4457-82E3-86BC008B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DE3928D-95FB-420B-9DEB-9F3B40CA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BFC01D-C258-4C1E-BFB8-910564CA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F1E559-15DD-42D1-9178-623B96B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573071-FEE4-4886-AF8C-BC64BFA5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1D96B0-C2C1-4667-A260-E77CCDA0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1114ABD-DEAB-441F-96E3-E95D8D3C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BDFF350-2C05-46AF-B1F3-F4709F61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C198EF-2B3E-4C68-B8DE-52072993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BECDD-8AA5-4F44-87E5-62CD7760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3F39A-7C31-450B-86FB-BD37D77C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1B3070-D836-4693-B39D-369FE8DAE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728BD9-8AA0-4ED7-BE3F-D7365499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99DC77-9CCF-414C-A6B1-5177DEDC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84D4AC-B9A4-4249-A401-5E4F3643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0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16A485-348D-4E4F-AB3C-98138B17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68AAA5-143C-4FC9-9D23-E9CCFE853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9E8A-249E-4FB7-A6DA-99FC3F07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C85D19-F146-4936-936A-A88E4535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E25A56-E8A7-4D6C-909A-2DECB183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0CEA8A-D807-48A0-B0C4-E13D4EFB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54433-4B03-4058-A4C9-B6E90511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BB7FB-F07C-40BD-AB68-9005D66A8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B617B9-EA96-47C6-AB1F-B7F89AE3E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04AF-2E4B-450E-BE75-CA002DE2FBC5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DB92FB-2B77-4E0B-AC76-1F577F80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202A6D-B76E-4778-BEBC-2F0159B2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B174-EB53-4E65-9ADB-42290858C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0DDE2-F343-4CA4-9110-F98C21EFA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«Права потребителей»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C865AB-EBC3-442F-AEEE-9CAB7E792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6502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12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220207-D945-4DF9-B96A-6EB56DC8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834887"/>
            <a:ext cx="10638183" cy="5342076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учащихся с правовым статусом потребителя в российском государстве, воспитывать грамотного потребителя, показать, каким образом в повседневной жизни защищаются права и законные интересы потребителей, а также права и законные интересы продавцов.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элементарные умения защиты своих прав в этой области и  навыков поиска решения конфликта законным образом,  учить учащихся грамотному поведению на рынке товаров.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44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3B632-2622-475D-9554-BD57A402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могут оказать услуги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934306-70A7-45FD-9D24-B6E518F3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аптеки;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поликлиники;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ремонтные мастерские;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AA48CF-FEE9-43E6-90CA-6F64563AA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0025" y="2229748"/>
            <a:ext cx="4312478" cy="32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9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EE4D2-E14D-4DE5-99F7-C0B90C6A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Права потребителей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Что должен знать потребитель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ED30A2-2E59-4327-9B53-95C7720B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информацию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безопасность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выбор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быть услышанным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77BAC0-D8AD-4F73-8ABE-5632A331B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1958009"/>
            <a:ext cx="45720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27691B-7C5A-4EC3-9EC5-6227802C1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4077666"/>
            <a:ext cx="3220278" cy="24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5F9CF-2CA2-43F0-984B-332282C9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потребителей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FA5C49-D2CA-48FB-8BA6-3C23866F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информацию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безопасность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выбор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быть услышанным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возмещение ущерба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здоровую окружающую среду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потребительское образование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 на удовлетворение базовых потребностей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9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B6A1D-E6D7-4EA0-9410-6108B02C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не подлежат возврату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C5D880-C23B-45E7-B2DA-74336F9AD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 личной гигиены;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парфюмерно-косметические товары;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посуда, столовые и кухонные принадлежности;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товары бытовой химии;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 из серебра и золота;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прогулочные суда;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мотовелотовары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лекарственные препараты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78FE00-7732-4F8B-B3C6-9787CF5E5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7495" y="1606826"/>
            <a:ext cx="2429565" cy="1822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90DABD-40BD-4E93-9365-022ED02FA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8"/>
          <a:stretch/>
        </p:blipFill>
        <p:spPr>
          <a:xfrm>
            <a:off x="6548783" y="3905388"/>
            <a:ext cx="3059043" cy="25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F1AB6-8774-478B-8D46-BFA41E70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магазинов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94096B2-60A9-4BF7-8459-47C96414D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38" r="16988"/>
          <a:stretch/>
        </p:blipFill>
        <p:spPr>
          <a:xfrm>
            <a:off x="4161184" y="1825625"/>
            <a:ext cx="38431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4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109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«Права потребителей»</vt:lpstr>
      <vt:lpstr>Презентация PowerPoint</vt:lpstr>
      <vt:lpstr>               Где могут оказать услуги</vt:lpstr>
      <vt:lpstr>                Права потребителей             Что должен знать потребитель</vt:lpstr>
      <vt:lpstr>                  Принципы потребителей</vt:lpstr>
      <vt:lpstr>          Товары не подлежат возврату</vt:lpstr>
      <vt:lpstr>                        Сеть магазинов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«Права потребителей»</dc:title>
  <dc:creator>User</dc:creator>
  <cp:lastModifiedBy>ученик</cp:lastModifiedBy>
  <cp:revision>2</cp:revision>
  <dcterms:created xsi:type="dcterms:W3CDTF">2025-03-11T15:44:47Z</dcterms:created>
  <dcterms:modified xsi:type="dcterms:W3CDTF">2025-03-12T11:01:54Z</dcterms:modified>
</cp:coreProperties>
</file>