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4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95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54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9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8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9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1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3E7C-FBC4-40E1-A204-89DEDA86E18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494BC9-D128-4AEE-9CED-306F523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BF862-DF55-480C-9D7E-B6279C87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1736035"/>
            <a:ext cx="9753600" cy="4625008"/>
          </a:xfrm>
        </p:spPr>
        <p:txBody>
          <a:bodyPr>
            <a:normAutofit/>
          </a:bodyPr>
          <a:lstStyle/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Добротой душа    </a:t>
            </a:r>
          </a:p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        полна</a:t>
            </a:r>
          </a:p>
        </p:txBody>
      </p:sp>
    </p:spTree>
    <p:extLst>
      <p:ext uri="{BB962C8B-B14F-4D97-AF65-F5344CB8AC3E}">
        <p14:creationId xmlns:p14="http://schemas.microsoft.com/office/powerpoint/2010/main" val="6749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5FA87F-CBCE-4B2B-895F-89644BE6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8" y="1232452"/>
            <a:ext cx="10505661" cy="4944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dirty="0"/>
              <a:t>Цель: Формировать у учащихся ценностную ориентацию, способность формировать нравственные суждения.</a:t>
            </a:r>
          </a:p>
        </p:txBody>
      </p:sp>
    </p:spTree>
    <p:extLst>
      <p:ext uri="{BB962C8B-B14F-4D97-AF65-F5344CB8AC3E}">
        <p14:creationId xmlns:p14="http://schemas.microsoft.com/office/powerpoint/2010/main" val="38407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6026D-072E-4487-ADA2-312CE44C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«Добрые слова»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E9C4F7-98FF-44CE-843B-2B71B6F2B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93" y="1905000"/>
            <a:ext cx="5037666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33EDE5-90F1-4E1F-8CC1-17FC6C31F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28" y="1918252"/>
            <a:ext cx="503766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6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6E10E-7598-49DF-9ACE-F6368C5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Стихотворения о добре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A5011D-0D1E-4798-9327-CE5D38CB4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62" y="1978768"/>
            <a:ext cx="4404138" cy="33031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D83582-E804-4189-9CF1-6FA8E107E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r="26919"/>
          <a:stretch/>
        </p:blipFill>
        <p:spPr>
          <a:xfrm rot="5400000">
            <a:off x="7051791" y="1625074"/>
            <a:ext cx="3376871" cy="39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6A855-E2CD-478A-8BD6-12B8B04C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«Твори добро на сердце»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BFF371-FFC6-41E1-B512-058446406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4"/>
          <a:stretch/>
        </p:blipFill>
        <p:spPr>
          <a:xfrm>
            <a:off x="1989607" y="1718497"/>
            <a:ext cx="8212786" cy="4515393"/>
          </a:xfrm>
        </p:spPr>
      </p:pic>
    </p:spTree>
    <p:extLst>
      <p:ext uri="{BB962C8B-B14F-4D97-AF65-F5344CB8AC3E}">
        <p14:creationId xmlns:p14="http://schemas.microsoft.com/office/powerpoint/2010/main" val="26128207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33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  «Добрые слова»</vt:lpstr>
      <vt:lpstr>                   Стихотворения о добре</vt:lpstr>
      <vt:lpstr>              «Твори добро на сердце»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2025-03-02T12:00:32Z</dcterms:created>
  <dcterms:modified xsi:type="dcterms:W3CDTF">2025-03-03T07:30:49Z</dcterms:modified>
</cp:coreProperties>
</file>