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6851" y="1851670"/>
            <a:ext cx="553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26749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Максатихинская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школа-интернат»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1239" y="4155926"/>
            <a:ext cx="413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Провела : Ларионова Елена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7494"/>
            <a:ext cx="8629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 Любознательность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фото детей\Новая папка\IMG_20250311_173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16821"/>
            <a:ext cx="4596866" cy="34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696" y="1016821"/>
            <a:ext cx="4039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 занятия: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обучающихся понятия о любопытстве и любознательности,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понятие «любознательность», воспитывать стремление быть успешным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73230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734" y="339502"/>
            <a:ext cx="85697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Любознательность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желание и стремление всегда приобретать новые знания. Любознательный человек любит познавать все новое. Когда он чего-то не знает, то стремится это узнать, интересуется, расспрашивает. Это и означает любовь к знаниям.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Любознательный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 стремится к знаниям, прилагая труд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2854"/>
            <a:ext cx="5017980" cy="282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032854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юбопытство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минутный интерес без пользы для себя, то есть у человека не появляется потом желание познавать, расспрашивать.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любопытство – это плохо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любознательность – это стремление к новым знаниям.</a:t>
            </a:r>
          </a:p>
        </p:txBody>
      </p:sp>
    </p:spTree>
    <p:extLst>
      <p:ext uri="{BB962C8B-B14F-4D97-AF65-F5344CB8AC3E}">
        <p14:creationId xmlns:p14="http://schemas.microsoft.com/office/powerpoint/2010/main" val="338416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7504" y="309997"/>
            <a:ext cx="7812360" cy="40619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761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ответит на вопросы: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гудит мотор?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крадется вор?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весной все тает?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собака лает?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уроки изобрел?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в школу кто пошел?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среди детей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Школьных нет учителей?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вкусней конфеты,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борщи и винегреты?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нам послушанье?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ним морока и страданье!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на этот Новый год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 Мороз нам принесет?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мой день рожденья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Пролетает за мгновенье?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устали от вопросов,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Саша, милый, ты же взрослый,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Хватит мучить всех подряд, -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 с мамой говорят.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б уроки поучил 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Поменьше б говорил».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Заявляет дед Андрей: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«Нет покоя от детей!»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Взрослых я не понимаю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от этого страдаю,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хотят они общаться,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Отвечать они боятся.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Как сохранить природную любознательность ребё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354" y="3302742"/>
            <a:ext cx="2808646" cy="184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71550"/>
            <a:ext cx="6984776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ты будешь любознательным, то будешь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знающим.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86678" y="1696454"/>
            <a:ext cx="4305602" cy="37124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 птица пером, а человек умом.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051720" y="2704566"/>
            <a:ext cx="4678140" cy="37124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будешь знать, скоро состаришься.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3568662"/>
            <a:ext cx="5185009" cy="37124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Любопытной Варваре на базаре нос оторвали.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ngegg - 2022-11-23T082930.7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91630"/>
            <a:ext cx="1779662" cy="1779662"/>
          </a:xfrm>
          <a:prstGeom prst="rect">
            <a:avLst/>
          </a:prstGeom>
        </p:spPr>
      </p:pic>
      <p:pic>
        <p:nvPicPr>
          <p:cNvPr id="7" name="Рисунок 6" descr="pngegg - 2022-11-23T083008.5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427734"/>
            <a:ext cx="2119770" cy="264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7317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50046"/>
            <a:ext cx="4273674" cy="24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3994" y="267494"/>
            <a:ext cx="456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Просмотр и обсуждение мультфильмов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6967" y="1203598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«Любопытный слоненок»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27934"/>
            <a:ext cx="4089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Любознательность / Сундучок / </a:t>
            </a:r>
          </a:p>
        </p:txBody>
      </p:sp>
    </p:spTree>
    <p:extLst>
      <p:ext uri="{BB962C8B-B14F-4D97-AF65-F5344CB8AC3E}">
        <p14:creationId xmlns:p14="http://schemas.microsoft.com/office/powerpoint/2010/main" val="111772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9" y="948219"/>
            <a:ext cx="4262685" cy="32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5" y="948218"/>
            <a:ext cx="4260930" cy="320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5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9542"/>
            <a:ext cx="4291270" cy="323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11622"/>
            <a:ext cx="4278957" cy="321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205</Words>
  <Application>Microsoft Office PowerPoint</Application>
  <PresentationFormat>Экран (16:9)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admin</cp:lastModifiedBy>
  <cp:revision>26</cp:revision>
  <dcterms:created xsi:type="dcterms:W3CDTF">2022-11-21T11:29:14Z</dcterms:created>
  <dcterms:modified xsi:type="dcterms:W3CDTF">2025-03-13T08:46:42Z</dcterms:modified>
</cp:coreProperties>
</file>