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5143500" type="screen16x9"/>
  <p:notesSz cx="9144000" cy="51435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102" y="-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1597819"/>
            <a:ext cx="7772400" cy="1102519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05979"/>
            <a:ext cx="2057400" cy="438864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05979"/>
            <a:ext cx="6019800" cy="438864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22.04.2025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2339752" y="1851670"/>
            <a:ext cx="44326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>
                <a:solidFill>
                  <a:schemeClr val="tx2"/>
                </a:solidFill>
                <a:latin typeface="Times New Roman"/>
                <a:cs typeface="Times New Roman"/>
              </a:rPr>
              <a:t>МОИ УВЛЕЧЕНИЯ</a:t>
            </a:r>
            <a:endParaRPr lang="ru-RU" sz="360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2" y="627534"/>
            <a:ext cx="3084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ГКОУ «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аксатихинская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– интернат»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3795886"/>
            <a:ext cx="2977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Гойденко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7984" y="4659982"/>
            <a:ext cx="631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1506" name="Picture 2" descr="6 апреля 1836 года родился выдающийся российский хирург Николай Васильевич  Склифосовский - Военно-медицинская Академия имени С. М. Киров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971599" y="987574"/>
            <a:ext cx="2789228" cy="3384376"/>
          </a:xfrm>
          <a:prstGeom prst="rect">
            <a:avLst/>
          </a:prstGeom>
          <a:noFill/>
        </p:spPr>
      </p:pic>
      <p:pic>
        <p:nvPicPr>
          <p:cNvPr id="21508" name="Picture 4" descr="Садоводство – Сад своими руками: посадка, выращивание и уход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923928" y="1275606"/>
            <a:ext cx="4619650" cy="30039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2915816" y="483518"/>
            <a:ext cx="3918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Николай Васильевич Склифосовский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0" name="Picture 2" descr="Боткин, Сергей Петрович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87624" y="987574"/>
            <a:ext cx="2736304" cy="3509448"/>
          </a:xfrm>
          <a:prstGeom prst="rect">
            <a:avLst/>
          </a:prstGeom>
          <a:noFill/>
        </p:spPr>
      </p:pic>
      <p:pic>
        <p:nvPicPr>
          <p:cNvPr id="22532" name="Picture 4" descr="Купить Виолончель Gewa Cello Allegro-VC1 3/4 в SKIFMUSIC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355976" y="915566"/>
            <a:ext cx="3589338" cy="35290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347863" y="411510"/>
            <a:ext cx="264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Сергей Петрович Боткин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3554" name="Picture 2" descr="Даль, Владимир Иванович — Википед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03648" y="843558"/>
            <a:ext cx="3169491" cy="3659020"/>
          </a:xfrm>
          <a:prstGeom prst="rect">
            <a:avLst/>
          </a:prstGeom>
          <a:noFill/>
        </p:spPr>
      </p:pic>
      <p:pic>
        <p:nvPicPr>
          <p:cNvPr id="23556" name="Picture 4" descr="Книга: &quot;Толковый словарь живого великорусского языка. В 4-х томах. Том 1&quot; - Владимир  Даль. Купить книгу, читать рецензии | ISBN 978-5-91503-149-3 | Лабиринт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16016" y="843558"/>
            <a:ext cx="2880320" cy="36586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216202" y="339502"/>
            <a:ext cx="2795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Владимир Иванович Даль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4578" name="Picture 2" descr="Александр Порфирьевич Бородин — Викитек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907704" y="915566"/>
            <a:ext cx="2351177" cy="3516837"/>
          </a:xfrm>
          <a:prstGeom prst="rect">
            <a:avLst/>
          </a:prstGeom>
          <a:noFill/>
        </p:spPr>
      </p:pic>
      <p:pic>
        <p:nvPicPr>
          <p:cNvPr id="24580" name="Picture 4" descr="Опера &quot;Князь Игорь&quot;. Описание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716016" y="987574"/>
            <a:ext cx="2448272" cy="34151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059832" y="411510"/>
            <a:ext cx="3550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Александр Порфирьевич Бородин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5486"/>
            <a:ext cx="3789378" cy="47319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9" y="195486"/>
            <a:ext cx="3744415" cy="473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05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843558"/>
            <a:ext cx="70727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обучающихся понятия об увлечениях, хобби,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понятие «хобби», воспитывать стремление к саморазвитию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компьютер, мультимедийный проектор, презентация.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340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Мягкие игрушки: Лошадка на палке. Hobbyhorse. Хоббихорс – заказать на  Ярмарке Мастеров – OYMQMRU | Мягкие игрушки, Москва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228184" y="2139702"/>
            <a:ext cx="2281516" cy="2520279"/>
          </a:xfrm>
          <a:prstGeom prst="rect">
            <a:avLst/>
          </a:prstGeom>
          <a:noFill/>
        </p:spPr>
      </p:pic>
      <p:pic>
        <p:nvPicPr>
          <p:cNvPr id="2052" name="Picture 4" descr="160 Hobby horses - stick horses ideas | hobby horses, stick horses, medieval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987824" y="2139702"/>
            <a:ext cx="2879151" cy="2514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851920" y="915566"/>
            <a:ext cx="38314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>
                <a:latin typeface="Times New Roman"/>
                <a:cs typeface="Times New Roman"/>
              </a:rPr>
              <a:t>HOBBYHORSE</a:t>
            </a:r>
          </a:p>
        </p:txBody>
      </p:sp>
      <p:pic>
        <p:nvPicPr>
          <p:cNvPr id="2054" name="Picture 6" descr="160 Hobby horses - stick horses ideas | hobby horses, stick horses, medieval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79512" y="267494"/>
            <a:ext cx="2452227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7343" y="289587"/>
            <a:ext cx="4172870" cy="448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Если б все на свете было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Одинакового цвета,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Вас бы это рассердило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Или радовало это?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Кто решился бы отныне,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Приходя домой усталым,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На зеленой спать перине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Под зеленым одеялом?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Любоваться, как над вами,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Зеленея, птицы реют,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Над зелеными домами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Ярко солнце зеленеет?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Видеть мир привыкли люди 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Белым, желтым, синим, красным…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Пусть же вокруг нас мир будет 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marR="0" lvl="0" indent="539750" algn="just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0" i="0" u="none" strike="noStrike" cap="none">
                <a:ln>
                  <a:noFill/>
                </a:ln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Удивительным и разным.</a:t>
            </a:r>
            <a:endParaRPr lang="ru-RU" b="0" i="0" u="none" strike="noStrike" cap="none">
              <a:ln>
                <a:noFill/>
              </a:ln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88" name="Picture 4" descr="Вольфганг Амадей Моцарт. Wolfgang Amadeus Mozart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043608" y="771550"/>
            <a:ext cx="6837363" cy="370046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419872" y="267494"/>
            <a:ext cx="210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Вольфганг Моцарт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10" name="Picture 2" descr="Биография первой женщины-математика Софьи Ковалевской, ее достижения в  науке.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131840" y="987574"/>
            <a:ext cx="5760971" cy="3240360"/>
          </a:xfrm>
          <a:prstGeom prst="rect">
            <a:avLst/>
          </a:prstGeom>
          <a:noFill/>
        </p:spPr>
      </p:pic>
      <p:pic>
        <p:nvPicPr>
          <p:cNvPr id="17412" name="Picture 4" descr="Ковалевская, Софья Васильевна — Википедия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62066" y="915566"/>
            <a:ext cx="2721466" cy="33123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347863" y="411510"/>
            <a:ext cx="207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Софья Ковалевская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434" name="Picture 2" descr="Петр I Алексеевич | Читать биографии известных личностей РФ для школьников  и студентов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95536" y="1059582"/>
            <a:ext cx="4320480" cy="2880320"/>
          </a:xfrm>
          <a:prstGeom prst="rect">
            <a:avLst/>
          </a:prstGeom>
          <a:noFill/>
        </p:spPr>
      </p:pic>
      <p:pic>
        <p:nvPicPr>
          <p:cNvPr id="18436" name="Picture 4" descr="Продать коллекцию монет быстро и выгодно в Москве | Клуб Нумизмат,  Numizmatik.ru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004048" y="1059582"/>
            <a:ext cx="3816424" cy="28867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995936" y="483518"/>
            <a:ext cx="865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Петр I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458" name="Picture 2" descr="ГУСТАВ V | Энциклопедия Кругосвет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683568" y="771550"/>
            <a:ext cx="2780891" cy="3528392"/>
          </a:xfrm>
          <a:prstGeom prst="rect">
            <a:avLst/>
          </a:prstGeom>
          <a:noFill/>
        </p:spPr>
      </p:pic>
      <p:pic>
        <p:nvPicPr>
          <p:cNvPr id="19460" name="Picture 4" descr="КОРОЛИ И ВЫШИВКИ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563888" y="771550"/>
            <a:ext cx="5040560" cy="3489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707904" y="267494"/>
            <a:ext cx="1116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Густав V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482" name="Picture 2" descr="Что мы знаем о королевской семье Дании | Tatler Россия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99592" y="843558"/>
            <a:ext cx="2647549" cy="3604146"/>
          </a:xfrm>
          <a:prstGeom prst="rect">
            <a:avLst/>
          </a:prstGeom>
          <a:noFill/>
        </p:spPr>
      </p:pic>
      <p:pic>
        <p:nvPicPr>
          <p:cNvPr id="20484" name="Picture 4" descr="Маргрете-искусница...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851920" y="843558"/>
            <a:ext cx="4493076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3419872" y="3302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Маргрете </a:t>
            </a:r>
            <a:r>
              <a:rPr lang="en-US">
                <a:latin typeface="Times New Roman"/>
                <a:cs typeface="Times New Roman"/>
              </a:rPr>
              <a:t>II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145</Words>
  <Application>Microsoft Office PowerPoint</Application>
  <DocSecurity>0</DocSecurity>
  <PresentationFormat>Экран (16:9)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ученик</cp:lastModifiedBy>
  <cp:revision>9</cp:revision>
  <dcterms:created xsi:type="dcterms:W3CDTF">2023-01-23T05:09:08Z</dcterms:created>
  <dcterms:modified xsi:type="dcterms:W3CDTF">2025-04-22T05:57:27Z</dcterms:modified>
  <dc:identifier/>
  <dc:language/>
  <cp:version/>
</cp:coreProperties>
</file>