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59A21-446A-42ED-84B8-BC78B2C6D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03D3C2-461C-4B92-82BE-5176D0F9A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7BC7-B3B9-467F-94A5-8A78D23E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DC298-B068-4F7B-BF5D-CAC191E9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96703-F874-470B-BFB1-6754DD64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88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76A1F-22C7-46AF-B699-C7CDF8A2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781591-0978-4450-9BF3-6FAC938E7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61128-E5E4-4940-B087-6C3C83B1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2F7FA1-FC10-4398-8B69-B3989310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DF426-2137-4AA1-8013-EA16CCF2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71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2FBC66-3EDA-4797-96DE-5A187663A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E418D0-1393-4604-8AC8-576C17F6F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C4106-7B6B-47CC-BC64-5B863D72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EE188-323C-45DA-826E-5ABE2769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C9608-0FB7-43DB-888B-5D429F2B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2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CF0BC-C974-43CA-9152-83AD4017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00FC1-C9D1-4267-BAD3-F32F246E3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327F4-7B90-44C8-870F-7C9CBB43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75D7B4-CB49-4359-B2F6-1FD7A937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8E14B-DC49-428B-9C33-6A318B30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2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9330E-9451-453A-B669-749729F2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04FA8E-843C-47ED-904E-46CBA2750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21E5E-38FB-47D7-AC01-022AD2F16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8509CA-81A0-4B83-8DE6-8B491F88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AA286-F996-4D8E-9F16-11204851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1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B939C-2C84-4F4A-8DFB-E3CF195E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D9C0C-3729-4F92-9032-619D9AC61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E3505A-50F7-408B-8230-818763081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AF00F-04A4-4C2B-89B5-5C436441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56276-F465-4C8E-963D-DE7D3E83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5CAA7D-971A-412B-A029-35E6471A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79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6BA7E-9CF7-4053-84D7-546EAD34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97B27-84DC-48C8-BF3B-3C933DF8D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78D642-B3FE-4AE1-997D-480458784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100FF0-182D-4D98-A564-D785ADBAA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E88725-70CD-4D5D-A75C-3F7FB152A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3DE9DB-B0CB-4C0B-9082-557CF11F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6770AA-60CD-4BDA-B483-00C7B1E4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581901-81B1-43FB-AF57-20F3D5A2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5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415A2-7EE8-44C8-990B-6575AD6C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64573E-03F2-4756-94B2-5A732A0E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C7FF8C-1B0B-4253-92AA-FAFF1715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E3E2D7-474E-4B50-B029-42D112A8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6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36BAAF-36DB-4500-B361-80B9D1AC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9CEAA1-CB86-4494-89C5-52D3B070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1C96F7-1F60-4561-940B-0A05DA90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08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6AFBE-2F2A-4544-80CC-14FB4286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1CD41-10E4-4455-AE9C-DD9A517C2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1B19B9-2BB1-4282-A884-73B005E1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CA4CE4-ACFF-4A5A-8765-D9CD7B21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985B75-8F07-4823-95F7-F7FF9251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AD48D5-0C34-49CC-8E1D-546C63D2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1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8270B-FE42-4920-891C-00A67DEA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8D3144-DB3A-440B-8039-08823254B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FB03F6-D331-40D3-BDB7-90DEA6AF3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57D4EF-50E9-454D-807B-FE3358EC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06F4F6-221A-4177-982C-1B64B7B8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A3E45D-2E4E-46B1-9393-2CBADFAF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5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02ABAD-B5B9-436B-BED9-82A0E537B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2C6934-FCFC-4087-B1C2-EA98E80C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B906B0-217E-4C40-95DD-203402779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72FA-A1B8-497E-810D-672FA0F89E0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321F6-0837-4344-9766-37A6CC8C5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F1AEA-063A-445C-8B04-F3DFD4726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FA204-253C-4622-9780-52312EFD2E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0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178CA-7184-4465-A80F-769DC4827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843" y="477839"/>
            <a:ext cx="8574157" cy="75461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близкие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1495D6-AA58-4926-A0DF-3A0E946F9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232453"/>
            <a:ext cx="10151165" cy="526111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endParaRPr lang="ru-RU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  правильного  отношения к семье, ее членам , их взаимоотношениям.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  жизненные  идеалы семьи;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развивать  ответственность за свою семью;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150"/>
              </a:spcBef>
              <a:spcAft>
                <a:spcPts val="150"/>
              </a:spcAft>
              <a:buSzPts val="1000"/>
              <a:tabLst>
                <a:tab pos="457200" algn="l"/>
              </a:tabLst>
            </a:pP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 помочь  оценить свое место в семье и роль семьи в жизни ребенка.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55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2D85E-DCB0-4995-8DD9-F9E5DE6F8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классному часу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9E2A5A-A242-4E8A-977E-CF1692747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9"/>
          <a:stretch/>
        </p:blipFill>
        <p:spPr>
          <a:xfrm rot="5400000">
            <a:off x="712242" y="1989701"/>
            <a:ext cx="3033920" cy="30848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B1C30-9F5E-44C7-ADF6-F76AF42DB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1567" r="15794"/>
          <a:stretch/>
        </p:blipFill>
        <p:spPr>
          <a:xfrm>
            <a:off x="4572000" y="3233530"/>
            <a:ext cx="3220278" cy="3120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58E9B1-3B7B-4C72-AD72-F9A2591AB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r="16512"/>
          <a:stretch/>
        </p:blipFill>
        <p:spPr>
          <a:xfrm>
            <a:off x="8632244" y="2015157"/>
            <a:ext cx="3045250" cy="32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593E0-6156-4828-8654-91E183EE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A38B6F-D147-409A-A042-93D58B65E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группа:  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 будете строить стены дома. На кирпичиках вы должны записать как можно больше слов,  которые у вас ассоциируются со словом «Дом». Дом – это крепость, пещера, очаг…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группа: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вы будете строить «фундамент» дома.  Т.е.  вам нужно записать на кирпичиках этические понятия, которые его составляют. Взаимопонимание, любовь, уважение…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группа: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а вы должны построить крышу, для этого  запишите что можно, а чего нельзя делать в семье, чтобы избежать конфликтов в ней.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68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E8DDC8E3-1524-4656-AC84-0305AED52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t="33269" r="21201" b="18306"/>
          <a:stretch/>
        </p:blipFill>
        <p:spPr>
          <a:xfrm>
            <a:off x="301542" y="870207"/>
            <a:ext cx="5675189" cy="331748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133E60-0AD8-49B2-AC11-7909C093B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8442" y="3038199"/>
            <a:ext cx="4365487" cy="32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BDF4C-528D-4ED9-988B-2FBDBFB1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Семь     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F31AF-107F-413B-9BFD-0B38E4D3C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 думать и гадать,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надо просто сосчитать: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дедушки,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бабушки,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Плюс папа, мама, я.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Сложили? Получается семь человек,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 Я!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E1640A-B6C4-4738-B859-98C9D1E28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87" y="2001078"/>
            <a:ext cx="4885635" cy="36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7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6AB5B-09F0-41DC-9BE4-70985D12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в наших ладошках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6E275-5758-4215-A963-B79D00653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адание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                                                                                                         1-ая группа: написать на листочке – ладошке, что делает семья для вас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2-ая группа пишет, что делают вы для семьи.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6943C-75C8-492F-9B04-79E3FBCAE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22298"/>
          <a:stretch/>
        </p:blipFill>
        <p:spPr>
          <a:xfrm>
            <a:off x="970722" y="3890962"/>
            <a:ext cx="3677017" cy="24209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C25B4-CF97-49EB-8AE7-D3ED7CA38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25901"/>
            <a:ext cx="3047998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259416-A000-4EBA-A0FE-C977B8A07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596348"/>
            <a:ext cx="10558669" cy="5897217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ru-RU" sz="28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семейном кругу мы с вами растем,</a:t>
            </a:r>
          </a:p>
          <a:p>
            <a:pPr marL="0" indent="0">
              <a:spcAft>
                <a:spcPts val="0"/>
              </a:spcAft>
              <a:buNone/>
            </a:pP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Основа основ – родительский дом!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семейном кругу все корни твои!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И в жизнь ты выходишь из этой семьи!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68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F9DF-EEBE-4386-973B-D23360DA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Родительский дом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9ABADD-4315-4F43-B7FB-8D1869CF6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r="14527"/>
          <a:stretch/>
        </p:blipFill>
        <p:spPr>
          <a:xfrm>
            <a:off x="715618" y="2748962"/>
            <a:ext cx="3061252" cy="29111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C3B18E-B754-4CF1-8F04-048F67717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7543"/>
          <a:stretch/>
        </p:blipFill>
        <p:spPr>
          <a:xfrm>
            <a:off x="8719264" y="2748962"/>
            <a:ext cx="2757118" cy="2784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FBED93-8C80-4E51-9DC2-272E0AFEC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201" r="32191"/>
          <a:stretch/>
        </p:blipFill>
        <p:spPr>
          <a:xfrm rot="5400000">
            <a:off x="5121339" y="3511789"/>
            <a:ext cx="2458865" cy="27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1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261</Words>
  <Application>Microsoft Office PowerPoint</Application>
  <PresentationFormat>Широкоэкранный</PresentationFormat>
  <Paragraphs>24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Твои близкие </vt:lpstr>
      <vt:lpstr>           Подготовка к классному часу</vt:lpstr>
      <vt:lpstr>                  Строительство дома</vt:lpstr>
      <vt:lpstr>Презентация PowerPoint</vt:lpstr>
      <vt:lpstr>                        Семь     Я</vt:lpstr>
      <vt:lpstr>             Семья в наших ладошках</vt:lpstr>
      <vt:lpstr>Презентация PowerPoint</vt:lpstr>
      <vt:lpstr>                   Родительский дом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Твои близкие </dc:title>
  <dc:creator>User</dc:creator>
  <cp:lastModifiedBy>User</cp:lastModifiedBy>
  <cp:revision>3</cp:revision>
  <dcterms:created xsi:type="dcterms:W3CDTF">2025-03-12T12:47:33Z</dcterms:created>
  <dcterms:modified xsi:type="dcterms:W3CDTF">2025-03-12T15:52:45Z</dcterms:modified>
</cp:coreProperties>
</file>