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86" r:id="rId4"/>
    <p:sldId id="282" r:id="rId5"/>
    <p:sldId id="283" r:id="rId6"/>
    <p:sldId id="287" r:id="rId7"/>
    <p:sldId id="284" r:id="rId8"/>
    <p:sldId id="295" r:id="rId9"/>
    <p:sldId id="290" r:id="rId10"/>
    <p:sldId id="289" r:id="rId11"/>
    <p:sldId id="291" r:id="rId12"/>
    <p:sldId id="292" r:id="rId13"/>
    <p:sldId id="293" r:id="rId14"/>
    <p:sldId id="294" r:id="rId15"/>
    <p:sldId id="29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Hero of the Russian Federation med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20345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60350"/>
            <a:ext cx="6336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 – интернат»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общешкольному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мероприятию</a:t>
            </a:r>
          </a:p>
          <a:p>
            <a:pPr lvl="0" algn="ctr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AppData\Local\Temp\Temp1_17-10-2025_06-45-10 (1).zip\17606725925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2547" r="1917" b="34395"/>
          <a:stretch/>
        </p:blipFill>
        <p:spPr bwMode="auto">
          <a:xfrm>
            <a:off x="2411760" y="2708920"/>
            <a:ext cx="6264696" cy="2920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0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Общешкольное мероприяти по СВО\Фото\17611583894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/>
          <a:stretch/>
        </p:blipFill>
        <p:spPr bwMode="auto">
          <a:xfrm>
            <a:off x="251520" y="1124744"/>
            <a:ext cx="4104456" cy="404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5976" y="476672"/>
            <a:ext cx="4572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Погиб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сегодня на Донбассе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Пацан, лишь девятнадцать лет,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Попали в БТР на трассе.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Теперь парнишки больше нет.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Спешили на передовую рано,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Раздался взрыв, огонь в глазах!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тихий шёпот: "Мама, мама..."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Застыл в синеющих устах...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что наказан парень этот?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Лежит в земле он не дыша.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Навеки растворилась в лето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 безвинная душа.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Отцу его терзаться вечно -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смог спасти! Не защитил!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Достал ружьё он из-за печки,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в Ополчение вступил...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19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35568" y="0"/>
            <a:ext cx="6264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Обучающиеся 5 класса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сполнили песню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«Отмените войну»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5" name="Рисунок 4" descr="F:\Общешкольное мероприяти по СВО\Фото\17611582590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" y="984885"/>
            <a:ext cx="846043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1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80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5344" y="260648"/>
            <a:ext cx="874115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Видео пожелания от обучающихся 2,7,8 года обучения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F:\Общешкольное мероприяти по СВО\Фото\1761158259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22166" r="11611" b="26371"/>
          <a:stretch/>
        </p:blipFill>
        <p:spPr bwMode="auto">
          <a:xfrm>
            <a:off x="683568" y="887182"/>
            <a:ext cx="4104456" cy="275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Общешкольное мероприяти по СВО\Фото\176115825896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10668" r="22992" b="34151"/>
          <a:stretch/>
        </p:blipFill>
        <p:spPr bwMode="auto">
          <a:xfrm>
            <a:off x="295344" y="3798390"/>
            <a:ext cx="4384668" cy="279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Общешкольное мероприяти по СВО\Фото\176115825898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7123" r="25903" b="29909"/>
          <a:stretch/>
        </p:blipFill>
        <p:spPr bwMode="auto">
          <a:xfrm>
            <a:off x="5076056" y="887182"/>
            <a:ext cx="3600400" cy="254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Общешкольное мероприяти по СВО\Фото\176115825899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21587" r="19013" b="23287"/>
          <a:stretch/>
        </p:blipFill>
        <p:spPr bwMode="auto">
          <a:xfrm>
            <a:off x="4880868" y="3645024"/>
            <a:ext cx="41556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08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3114" y="188640"/>
            <a:ext cx="842493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Обучающие 7-9 класса подготовили танец посвященный участникам СВО «Письмо солдату»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F:\Общешкольное мероприяти по СВО\Фото\176115805466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22318" b="10464"/>
          <a:stretch/>
        </p:blipFill>
        <p:spPr bwMode="auto">
          <a:xfrm>
            <a:off x="179512" y="1152394"/>
            <a:ext cx="4392488" cy="242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Общешкольное мероприяти по СВО\Фото\176115805477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18118" b="3241"/>
          <a:stretch/>
        </p:blipFill>
        <p:spPr bwMode="auto">
          <a:xfrm>
            <a:off x="182993" y="3717032"/>
            <a:ext cx="438900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Общешкольное мероприяти по СВО\Фото\176115805479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26903" b="1872"/>
          <a:stretch/>
        </p:blipFill>
        <p:spPr bwMode="auto">
          <a:xfrm>
            <a:off x="4772292" y="1152394"/>
            <a:ext cx="4085758" cy="265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Общешкольное мероприяти по СВО\Фото\17611578699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68" y="3717032"/>
            <a:ext cx="3921920" cy="292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16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77886" y="260648"/>
            <a:ext cx="3898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Грамоты за викторину</a:t>
            </a:r>
            <a:endParaRPr lang="ru-RU" sz="2800" b="1" dirty="0"/>
          </a:p>
        </p:txBody>
      </p:sp>
      <p:pic>
        <p:nvPicPr>
          <p:cNvPr id="5" name="Рисунок 4" descr="F:\Общешкольное мероприяти по СВО\Фото\17611585204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" y="980728"/>
            <a:ext cx="821819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76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4" y="188640"/>
            <a:ext cx="305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Фото с мероприятия</a:t>
            </a:r>
            <a:endParaRPr lang="ru-RU" b="1" dirty="0"/>
          </a:p>
        </p:txBody>
      </p:sp>
      <p:pic>
        <p:nvPicPr>
          <p:cNvPr id="5" name="Рисунок 4" descr="F:\Общешкольное мероприяти по СВО\Фото\1761158520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2292"/>
            <a:ext cx="376936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Общешкольное мероприяти по СВО\Фото\17611583894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693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Общешкольное мероприяти по СВО\Фото\176115786988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 bwMode="auto">
          <a:xfrm>
            <a:off x="4211960" y="665946"/>
            <a:ext cx="4392488" cy="284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Общешкольное мероприяти по СВО\Фото\176115805442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 bwMode="auto">
          <a:xfrm>
            <a:off x="4215042" y="3645024"/>
            <a:ext cx="438940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22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Цель</a:t>
            </a:r>
            <a:r>
              <a:rPr lang="ru-RU" sz="2400" b="1" dirty="0" smtClean="0">
                <a:latin typeface="Times New Roman"/>
              </a:rPr>
              <a:t>:</a:t>
            </a:r>
            <a:r>
              <a:rPr lang="ru-RU" sz="2400" dirty="0" smtClean="0">
                <a:latin typeface="Times New Roman"/>
              </a:rPr>
              <a:t> Расширить представление обучающихся о Специальной Военной Операции; </a:t>
            </a:r>
          </a:p>
          <a:p>
            <a:r>
              <a:rPr lang="ru-RU" sz="2400" dirty="0" smtClean="0">
                <a:latin typeface="Times New Roman"/>
              </a:rPr>
              <a:t>Развивать  познавательную активность, расширение кругозора;</a:t>
            </a:r>
          </a:p>
          <a:p>
            <a:r>
              <a:rPr lang="ru-RU" sz="2400" dirty="0" smtClean="0">
                <a:latin typeface="Times New Roman"/>
              </a:rPr>
              <a:t>Воспитывать чувства уважения, признательности к людям, совершающим героические поступки.</a:t>
            </a:r>
            <a:endParaRPr lang="ru-RU" sz="2400" dirty="0"/>
          </a:p>
        </p:txBody>
      </p:sp>
      <p:pic>
        <p:nvPicPr>
          <p:cNvPr id="5" name="Рисунок 4" descr="F:\Общешкольное мероприяти по СВО\Фото\17611585207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3081569"/>
            <a:ext cx="64087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8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5472" y="188640"/>
            <a:ext cx="8712968" cy="586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Подготовка к общешкольному мероприятию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«Защитникам СВО память и слава»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1.Оформить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информационный стенд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по теме «Что такое СВО»</a:t>
            </a:r>
            <a:endParaRPr lang="ru-RU" sz="2800" dirty="0"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(Как все начиналось. Что значит пропал без вести. Награды участников СВО. БПЛА. Что делать если обнаружили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2. Просмотр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видео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«Я живой. Памяти всех воинов России»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3. Подготовить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сообщение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о участнике СВО нашей школы, записать на видео. (Видео сдать до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20.10.25г)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4. Творческое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задание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4002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75653" y="188640"/>
            <a:ext cx="184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Викторина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712876"/>
            <a:ext cx="8856984" cy="608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1.Что такое СВО?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2.Когда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началась специальная военная операция на Донбассе?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3.Когда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 Украине произошел государственный переворот?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4.Где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находится мемориальный комплекс «Аллея ангелов» памяти погибших детей на Донбассе?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5.Когда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произошло воссоединение Донбасса с Россией?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6.Что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такое ЛНР и ДНР?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7.За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что дают ордена и медали участникам СВО?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8.Какая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награда присваивается единожды президентом РФ за заслуги перед государством и народом, связанные с совершением геройского подвига?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9.Какой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орден считается второй по значимости наградой после звезды Героя России?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10.Какая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награда Российской империи в четырех степенях была восстановлена в 1992г?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11.Что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такое БПЛА (БПА)?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Для чего используют БПЛА в военной области?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13.По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какому номеру необходимо звонить если увидели БПЛА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86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1106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информационного стенда</a:t>
            </a:r>
          </a:p>
        </p:txBody>
      </p:sp>
      <p:pic>
        <p:nvPicPr>
          <p:cNvPr id="4" name="Рисунок 3" descr="C:\Users\admin\AppData\Local\Temp\Temp1_17-10-2025_06-45-10 (1).zip\17606725925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r="1882"/>
          <a:stretch/>
        </p:blipFill>
        <p:spPr bwMode="auto">
          <a:xfrm>
            <a:off x="380128" y="908720"/>
            <a:ext cx="397584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AppData\Local\Temp\Temp1_17-10-2025_06-45-10 (1).zip\176067259248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r="5392" b="5128"/>
          <a:stretch/>
        </p:blipFill>
        <p:spPr bwMode="auto">
          <a:xfrm>
            <a:off x="352794" y="3573016"/>
            <a:ext cx="4003182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AppData\Local\Temp\Temp1_17-10-2025_06-45-10 (1).zip\176067259247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2601" r="4813" b="18786"/>
          <a:stretch/>
        </p:blipFill>
        <p:spPr bwMode="auto">
          <a:xfrm>
            <a:off x="4645582" y="908720"/>
            <a:ext cx="4174890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6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информационного стенда</a:t>
            </a:r>
          </a:p>
        </p:txBody>
      </p:sp>
      <p:pic>
        <p:nvPicPr>
          <p:cNvPr id="4" name="Рисунок 3" descr="C:\Users\admin\AppData\Local\Temp\Temp1_17-10-2025_06-45-10 (1).zip\17606725924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3584" r="1942" b="13311"/>
          <a:stretch/>
        </p:blipFill>
        <p:spPr bwMode="auto">
          <a:xfrm>
            <a:off x="683568" y="836712"/>
            <a:ext cx="784887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01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150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Просмотр видео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«Я живой. Памяти всех воинов России»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0"/>
          <a:stretch/>
        </p:blipFill>
        <p:spPr bwMode="auto">
          <a:xfrm>
            <a:off x="793154" y="764554"/>
            <a:ext cx="7557692" cy="596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6019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Подготовить сообщение</a:t>
            </a:r>
            <a:r>
              <a:rPr lang="ru-RU" sz="2800" dirty="0">
                <a:latin typeface="Times New Roman"/>
                <a:ea typeface="Calibri"/>
              </a:rPr>
              <a:t> о участнике СВО нашей школы, записать на видео. </a:t>
            </a:r>
            <a:endParaRPr lang="ru-RU" sz="2800" dirty="0"/>
          </a:p>
        </p:txBody>
      </p:sp>
      <p:pic>
        <p:nvPicPr>
          <p:cNvPr id="4" name="Рисунок 3" descr="F:\Общешкольное мероприяти по СВО\Фото\17611585205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4668" b="11067"/>
          <a:stretch/>
        </p:blipFill>
        <p:spPr bwMode="auto">
          <a:xfrm>
            <a:off x="400833" y="1091644"/>
            <a:ext cx="4243176" cy="298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Общешкольное мероприяти по СВО\Фото\17611585206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 b="21708"/>
          <a:stretch/>
        </p:blipFill>
        <p:spPr bwMode="auto">
          <a:xfrm>
            <a:off x="4860032" y="1091644"/>
            <a:ext cx="4032448" cy="298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Общешкольное мероприяти по СВО\Фото\176115852065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2"/>
          <a:stretch/>
        </p:blipFill>
        <p:spPr bwMode="auto">
          <a:xfrm>
            <a:off x="400832" y="4105221"/>
            <a:ext cx="4243177" cy="263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Общешкольное мероприяти по СВО\Фото\17611585206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4560"/>
            <a:ext cx="4032448" cy="26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4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ариса Мехайлова\Desktop\фон\1614706952_52-p-fon-dlya-otkritki-na-den-zashchitnika-otec-59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Творческое задание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4" name="Рисунок 3" descr="F:\Общешкольное мероприяти по СВО\Фото\17611583895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0445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3968" y="908720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Все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жили своей жизнью, отдыхали,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Ходили на работу, по делам.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 что там на Донбассе? Не вникали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предавались горести, слезам.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Но вот внезапно сыну позвонили.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Раздался голос: "Это военком!"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сына сообщеньем удивили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Сказали: "Покидай родимый дом.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Придётся послужить своей Отчизне.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воинский долг Родине отдать.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Сражаться предстоит на Украине.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Народ Донбасса нужно защищать."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сразу в жизни всё перевернулось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планы, и работа, и любовь.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 на глаза вдруг слёзы навернулись,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лились неустанно вновь и вновь.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вот сейчас, наш сын на Украине.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как он там, не знаем мы о нём.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Душа и сердце 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валокардине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молитвою о сыне мы живём.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567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519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Михайловна</dc:creator>
  <cp:lastModifiedBy>admin</cp:lastModifiedBy>
  <cp:revision>46</cp:revision>
  <dcterms:created xsi:type="dcterms:W3CDTF">2022-03-10T06:23:21Z</dcterms:created>
  <dcterms:modified xsi:type="dcterms:W3CDTF">2025-10-24T09:41:24Z</dcterms:modified>
</cp:coreProperties>
</file>