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1" r:id="rId6"/>
    <p:sldId id="258" r:id="rId7"/>
    <p:sldId id="259" r:id="rId8"/>
    <p:sldId id="260" r:id="rId9"/>
  </p:sldIdLst>
  <p:sldSz cx="9144000" cy="6858000" type="screen4x3"/>
  <p:notesSz cx="6858000" cy="9144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 panose="020F0502020204030204"/>
        <a:ea typeface="Arial" panose="020B0604020202020204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 panose="020F0502020204030204"/>
        <a:ea typeface="Arial" panose="020B0604020202020204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 panose="020F0502020204030204"/>
        <a:ea typeface="Arial" panose="020B0604020202020204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 panose="020F0502020204030204"/>
        <a:ea typeface="Arial" panose="020B0604020202020204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 panose="020F0502020204030204"/>
        <a:ea typeface="Arial" panose="020B0604020202020204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Верхний колонтитул 1"/>
          <p:cNvSpPr>
            <a:spLocks noGrp="1" noChangeShapeType="1"/>
          </p:cNvSpPr>
          <p:nvPr>
            <p:ph type="hdr"/>
          </p:nvPr>
        </p:nvSpPr>
        <p:spPr bwMode="auto">
          <a:xfrm>
            <a:off x="0" y="0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2051" name="Дата 2"/>
          <p:cNvSpPr>
            <a:spLocks noGrp="1" noChangeShapeType="1"/>
          </p:cNvSpPr>
          <p:nvPr>
            <p:ph type="dt" idx="1"/>
          </p:nvPr>
        </p:nvSpPr>
        <p:spPr bwMode="auto">
          <a:xfrm>
            <a:off x="3884612" y="0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sz="1200"/>
              <a:t>*</a:t>
            </a:r>
            <a:endParaRPr sz="1200"/>
          </a:p>
        </p:txBody>
      </p:sp>
      <p:sp>
        <p:nvSpPr>
          <p:cNvPr id="2052" name="Образ слайда 3"/>
          <p:cNvSpPr>
            <a:spLocks noGrp="1" noRot="1" noChangeAspect="1" noChangeShapeType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53" name="Заметки 4"/>
          <p:cNvSpPr>
            <a:spLocks noGrp="1" noChangeShapeType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 panose="020F0502020204030204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 panose="020F0502020204030204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 panose="020F0502020204030204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 panose="020F0502020204030204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t>Образец текста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t>Второй уровень</a:t>
            </a:r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t>Третий уровень</a:t>
            </a:r>
          </a:p>
          <a:p>
            <a:pPr marL="1371600" lvl="3" indent="0">
              <a:spcBef>
                <a:spcPts val="0"/>
              </a:spcBef>
              <a:buNone/>
              <a:defRPr/>
            </a:pPr>
            <a:r>
              <a:t>Четвертый уровень</a:t>
            </a:r>
          </a:p>
          <a:p>
            <a:pPr marL="1828800" lvl="4" indent="0">
              <a:spcBef>
                <a:spcPts val="0"/>
              </a:spcBef>
              <a:buNone/>
              <a:defRPr/>
            </a:pPr>
            <a:r>
              <a:t>Пятый уровень</a:t>
            </a:r>
          </a:p>
        </p:txBody>
      </p:sp>
      <p:sp>
        <p:nvSpPr>
          <p:cNvPr id="2054" name="Нижний колонтитул 5"/>
          <p:cNvSpPr>
            <a:spLocks noGrp="1" noChangeShapeType="1"/>
          </p:cNvSpPr>
          <p:nvPr>
            <p:ph type="ftr" idx="4"/>
          </p:nvPr>
        </p:nvSpPr>
        <p:spPr bwMode="auto">
          <a:xfrm>
            <a:off x="0" y="8685212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2055" name="Номер слайда 6"/>
          <p:cNvSpPr>
            <a:spLocks noGrp="1" noChangeShapeType="1"/>
          </p:cNvSpPr>
          <p:nvPr>
            <p:ph type="sldNum" idx="5"/>
          </p:nvPr>
        </p:nvSpPr>
        <p:spPr bwMode="auto">
          <a:xfrm>
            <a:off x="3884612" y="8685212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/>
            </a:fld>
            <a:endParaRPr 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099" name="Заметки 2"/>
          <p:cNvSpPr>
            <a:spLocks noGrp="1" noChangeShapeType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sp>
        <p:nvSpPr>
          <p:cNvPr id="4100" name="Номер слайда 3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3884612" y="8685212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lang="ru-RU" sz="1200"/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94D25D-7730-C7A2-4BF5-5EC966E5B3A0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94D25D-7730-C7A2-4BF5-5EC966E5B3A0}" type="slidenum">
              <a:rPr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7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 panose="020F0502020204030204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 panose="020F0502020204030204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 panose="020F0502020204030204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 panose="020F0502020204030204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342900" lvl="0" indent="-342900">
              <a:spcBef>
                <a:spcPts val="0"/>
              </a:spcBef>
              <a:buFont typeface="Arial" panose="020B0604020202020204"/>
              <a:buChar char="•"/>
              <a:defRPr/>
            </a:pPr>
            <a:r>
              <a:rPr lang="ru-RU"/>
              <a:t>Образец текста</a:t>
            </a:r>
            <a:endParaRPr lang="ru-RU"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 lang="ru-RU"/>
              <a:t>Второй уровень</a:t>
            </a:r>
            <a:endParaRPr lang="ru-RU"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 lang="ru-RU"/>
              <a:t>Третий уровень</a:t>
            </a:r>
            <a:endParaRPr lang="ru-RU"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 lang="ru-RU"/>
              <a:t>Четвертый уровень</a:t>
            </a:r>
            <a:endParaRPr lang="ru-RU"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028" name="Shape 1028"/>
          <p:cNvSpPr>
            <a:spLocks noGrp="1" noChangeShapeType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endParaRPr lang="en-US" sz="1200"/>
          </a:p>
        </p:txBody>
      </p:sp>
      <p:sp>
        <p:nvSpPr>
          <p:cNvPr id="1029" name="Shape 1029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0" name="Shape 1030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</a:fld>
            <a:endParaRPr 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 noChangeShapeType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 panose="020F0502020204030204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 panose="020F0502020204030204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 panose="020F0502020204030204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 panose="020F0502020204030204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342900" lvl="0" indent="-342900">
              <a:spcBef>
                <a:spcPts val="0"/>
              </a:spcBef>
              <a:buFont typeface="Arial" panose="020B0604020202020204"/>
              <a:buChar char="•"/>
              <a:defRPr/>
            </a:pPr>
            <a:r>
              <a:rPr lang="ru-RU"/>
              <a:t>Образец текста</a:t>
            </a:r>
            <a:endParaRPr lang="ru-RU"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 lang="ru-RU"/>
              <a:t>Второй уровень</a:t>
            </a:r>
            <a:endParaRPr lang="ru-RU"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 lang="ru-RU"/>
              <a:t>Третий уровень</a:t>
            </a:r>
            <a:endParaRPr lang="ru-RU"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 lang="ru-RU"/>
              <a:t>Четвертый уровень</a:t>
            </a:r>
            <a:endParaRPr lang="ru-RU"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028" name="Дата 3"/>
          <p:cNvSpPr>
            <a:spLocks noGrp="1" noChangeShapeType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rgbClr val="898989"/>
                </a:solidFill>
              </a:rPr>
              <a:t>*</a:t>
            </a:r>
            <a:endParaRPr sz="1200">
              <a:solidFill>
                <a:srgbClr val="898989"/>
              </a:solidFill>
            </a:endParaRPr>
          </a:p>
        </p:txBody>
      </p:sp>
      <p:sp>
        <p:nvSpPr>
          <p:cNvPr id="1029" name="Нижний колонтитул 4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0" name="Номер слайда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</a:fld>
            <a:endParaRPr lang="ru-RU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 panose="020F0502020204030204"/>
        </a:defRPr>
      </a:lvl1pPr>
      <a:lvl2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 panose="020F0502020204030204"/>
        </a:defRPr>
      </a:lvl2pPr>
      <a:lvl3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 panose="020F0502020204030204"/>
        </a:defRPr>
      </a:lvl3pPr>
      <a:lvl4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 panose="020F0502020204030204"/>
        </a:defRPr>
      </a:lvl4pPr>
      <a:lvl5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 panose="020F0502020204030204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titleStyle>
    <p:bodyStyle>
      <a:lvl1pPr marL="342900" indent="0" algn="l" defTabSz="914400">
        <a:lnSpc>
          <a:spcPct val="100000"/>
        </a:lnSpc>
        <a:spcBef>
          <a:spcPts val="0"/>
        </a:spcBef>
        <a:spcAft>
          <a:spcPts val="0"/>
        </a:spcAft>
        <a:buFont typeface="Arial" panose="020B0604020202020204"/>
        <a:buChar char="•"/>
        <a:defRPr lang="ru-RU" sz="3200" b="0" i="0">
          <a:solidFill>
            <a:schemeClr val="dk1"/>
          </a:solidFill>
          <a:latin typeface="Calibri" panose="020F0502020204030204"/>
        </a:defRPr>
      </a:lvl1pPr>
      <a:lvl2pPr marL="742950" indent="457200" algn="l" defTabSz="914400">
        <a:lnSpc>
          <a:spcPct val="100000"/>
        </a:lnSpc>
        <a:spcBef>
          <a:spcPts val="0"/>
        </a:spcBef>
        <a:spcAft>
          <a:spcPts val="0"/>
        </a:spcAft>
        <a:buChar char="–"/>
        <a:defRPr lang="ru-RU" sz="2800" b="0" i="0">
          <a:solidFill>
            <a:schemeClr val="dk1"/>
          </a:solidFill>
          <a:latin typeface="Calibri" panose="020F0502020204030204"/>
        </a:defRPr>
      </a:lvl2pPr>
      <a:lvl3pPr marL="1143000" indent="914400" algn="l" defTabSz="914400">
        <a:lnSpc>
          <a:spcPct val="100000"/>
        </a:lnSpc>
        <a:spcBef>
          <a:spcPts val="0"/>
        </a:spcBef>
        <a:spcAft>
          <a:spcPts val="0"/>
        </a:spcAft>
        <a:buChar char="•"/>
        <a:defRPr lang="ru-RU" sz="2400" b="0" i="0">
          <a:solidFill>
            <a:schemeClr val="dk1"/>
          </a:solidFill>
          <a:latin typeface="Calibri" panose="020F0502020204030204"/>
        </a:defRPr>
      </a:lvl3pPr>
      <a:lvl4pPr marL="1600200" indent="1371600" algn="l" defTabSz="914400">
        <a:lnSpc>
          <a:spcPct val="100000"/>
        </a:lnSpc>
        <a:spcBef>
          <a:spcPts val="0"/>
        </a:spcBef>
        <a:spcAft>
          <a:spcPts val="0"/>
        </a:spcAft>
        <a:buChar char="–"/>
        <a:defRPr lang="ru-RU" sz="2000" b="0" i="0">
          <a:solidFill>
            <a:schemeClr val="dk1"/>
          </a:solidFill>
          <a:latin typeface="Calibri" panose="020F0502020204030204"/>
        </a:defRPr>
      </a:lvl4pPr>
      <a:lvl5pPr marL="2057400" indent="1828800" algn="l" defTabSz="914400">
        <a:lnSpc>
          <a:spcPct val="100000"/>
        </a:lnSpc>
        <a:spcBef>
          <a:spcPts val="0"/>
        </a:spcBef>
        <a:spcAft>
          <a:spcPts val="0"/>
        </a:spcAft>
        <a:buChar char="»"/>
        <a:defRPr lang="ru-RU" sz="2000" b="0" i="0">
          <a:solidFill>
            <a:schemeClr val="dk1"/>
          </a:solidFill>
          <a:latin typeface="Calibri" panose="020F0502020204030204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bodyStyle>
    <p:otherStyle>
      <a:lvl1pPr marL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 panose="020F0502020204030204"/>
          <a:ea typeface="Arial" panose="020B0604020202020204"/>
        </a:defRPr>
      </a:lvl1pPr>
      <a:lvl2pPr marL="457200" indent="4572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 panose="020F0502020204030204"/>
          <a:ea typeface="Arial" panose="020B0604020202020204"/>
        </a:defRPr>
      </a:lvl2pPr>
      <a:lvl3pPr marL="914400" indent="9144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 panose="020F0502020204030204"/>
          <a:ea typeface="Arial" panose="020B0604020202020204"/>
        </a:defRPr>
      </a:lvl3pPr>
      <a:lvl4pPr marL="1371600" indent="13716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 panose="020F0502020204030204"/>
          <a:ea typeface="Arial" panose="020B0604020202020204"/>
        </a:defRPr>
      </a:lvl4pPr>
      <a:lvl5pPr marL="1828800" indent="18288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 panose="020F0502020204030204"/>
          <a:ea typeface="Arial" panose="020B0604020202020204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0"/>
          <p:cNvSpPr>
            <a:spLocks noGrp="1" noChangeShapeType="1"/>
          </p:cNvSpPr>
          <p:nvPr/>
        </p:nvSpPr>
        <p:spPr bwMode="auto">
          <a:xfrm>
            <a:off x="5651500" y="5657850"/>
            <a:ext cx="349250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 panose="020F0502020204030204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 panose="020F0502020204030204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 panose="020F0502020204030204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 panose="020F0502020204030204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 panose="020F0502020204030204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lang="ru-RU" sz="1800" b="1" i="1" u="none">
                <a:solidFill>
                  <a:schemeClr val="lt1"/>
                </a:solidFill>
                <a:latin typeface="Book Antiqua" panose="02040602050305030304"/>
                <a:ea typeface="Arial" panose="020B0604020202020204"/>
              </a:rPr>
              <a:t>                                                 </a:t>
            </a:r>
            <a:endParaRPr lang="ru-RU" sz="1800" b="1" i="1" u="none">
              <a:solidFill>
                <a:schemeClr val="lt1"/>
              </a:solidFill>
              <a:latin typeface="Book Antiqua" panose="02040602050305030304"/>
              <a:ea typeface="Arial" panose="020B0604020202020204"/>
            </a:endParaRPr>
          </a:p>
        </p:txBody>
      </p:sp>
      <p:pic>
        <p:nvPicPr>
          <p:cNvPr id="3076" name="Рисунок 6" descr="http://i2.imageban.ru/out/2012/03/11/d71fb1b1e8c5294101df1a055de68eaa.pn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692274" y="0"/>
            <a:ext cx="5557837" cy="1581150"/>
          </a:xfrm>
          <a:prstGeom prst="rect">
            <a:avLst/>
          </a:prstGeom>
          <a:noFill/>
        </p:spPr>
      </p:pic>
      <p:pic>
        <p:nvPicPr>
          <p:cNvPr id="3077" name="Рисунок 7" descr="http://img-fotki.yandex.ru/get/4807/200418627.14/0_10ac0e_921c6df0_orig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8175" y="5924550"/>
            <a:ext cx="6169025" cy="781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2060848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ПОСВЯЩАЕТСЯ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военной операции,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проявившим отвагу, мужество и героизм.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059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8" r="25784" b="30240"/>
          <a:stretch>
            <a:fillRect/>
          </a:stretch>
        </p:blipFill>
        <p:spPr bwMode="auto">
          <a:xfrm>
            <a:off x="179705" y="116840"/>
            <a:ext cx="2520950" cy="298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075305"/>
            <a:ext cx="2524760" cy="29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2460" y="512445"/>
            <a:ext cx="5756275" cy="43453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spcAft>
                <a:spcPts val="800"/>
              </a:spcAft>
            </a:pPr>
            <a:r>
              <a:rPr lang="ru-RU" sz="2800" u="sng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Феоктистов Олег Анатольевич</a:t>
            </a:r>
            <a:endParaRPr lang="ru-RU" sz="2800" u="sng" dirty="0" smtClean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Родился  22 августа 2004 года, в Весьегонском районе Тверской области, в деревне Чамерово.  В нашу школу Олег прибыл в 4 класс.</a:t>
            </a:r>
            <a:endParaRPr lang="ru-RU" sz="2800" dirty="0" smtClean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 учебной программой в школе Олег справлялся удовлетворительно. Любимым предметом у Олега была физкультура.</a:t>
            </a:r>
            <a:endParaRPr lang="ru-RU" sz="2800" dirty="0" smtClean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indent="450215" algn="l">
              <a:lnSpc>
                <a:spcPct val="115000"/>
              </a:lnSpc>
            </a:pPr>
            <a:endParaRPr lang="ru-RU" sz="1100" dirty="0">
              <a:ea typeface="Calibri" panose="020F0502020204030204"/>
              <a:cs typeface="Times New Roman" panose="02020603050405020304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ru-RU" sz="1400" dirty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8690" y="146050"/>
            <a:ext cx="5641975" cy="4515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Олег активно участвовал в деятельности школы и класса. Посещал два кружка «Спортивный» и «Танцевальный» Олег всегда оказывал помощь педагогам в классе, в проведении мероприятий. Уважал учителей и старших. С одноклассниками поддерживал дружеские отношения, оказывал помощь девочкам.</a:t>
            </a:r>
            <a:endParaRPr lang="ru-RU" sz="2800" dirty="0" smtClean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</a:t>
            </a:r>
            <a:endParaRPr lang="ru-RU" sz="2800" dirty="0" smtClean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indent="450215" algn="l">
              <a:lnSpc>
                <a:spcPct val="115000"/>
              </a:lnSpc>
            </a:pPr>
            <a:endParaRPr lang="ru-RU" sz="1100" dirty="0">
              <a:ea typeface="Calibri" panose="020F0502020204030204"/>
              <a:cs typeface="Times New Roman" panose="02020603050405020304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ru-RU" sz="1400" dirty="0"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4" name="Рисунок 18" descr="C:\Users\админ\Desktop\кросс\IMG_5914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-108585" y="1052830"/>
            <a:ext cx="3512820" cy="284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32448" cy="5372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476672"/>
            <a:ext cx="453650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закончил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школы поступил в профессиональное училище №18, п</a:t>
            </a:r>
            <a:r>
              <a:rPr lang="ru-RU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Максатиха</a:t>
            </a:r>
            <a:r>
              <a:rPr lang="ru-RU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 rtl="0"/>
            <a:r>
              <a:rPr lang="ru-RU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 не закончил, устроился на работу. </a:t>
            </a:r>
            <a:endParaRPr lang="ru-RU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5" y="692696"/>
            <a:ext cx="46085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мая 2025 года подписал контракт с вооруженными силами РФ.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 службу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населенном пункте Алексеевка, Сумском районе.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1" y="517482"/>
            <a:ext cx="3528392" cy="521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94" y="229516"/>
            <a:ext cx="2072791" cy="276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3" y="3356992"/>
            <a:ext cx="20542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05435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60648"/>
            <a:ext cx="32403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2025 года рядовой Феоктистов Олег получил множественные осколочные ранения левого предплечья, бедра и кисти.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проходит лечение в военном госпитале г. Курска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00FF"/>
      </a:hlink>
      <a:folHlink>
        <a:srgbClr val="800080"/>
      </a:folHlink>
    </a:clrScheme>
    <a:fontScheme name="default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563C1"/>
      </a:hlink>
      <a:folHlink>
        <a:srgbClr val="954F72"/>
      </a:folHlink>
    </a:clrScheme>
    <a:fontScheme name="default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WPS Presentation</Application>
  <PresentationFormat>Экран (4:3)</PresentationFormat>
  <Paragraphs>31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Arial</vt:lpstr>
      <vt:lpstr>Book Antiqua</vt:lpstr>
      <vt:lpstr>Times New Roman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user</cp:lastModifiedBy>
  <cp:revision>79</cp:revision>
  <dcterms:created xsi:type="dcterms:W3CDTF">2012-12-02T16:48:00Z</dcterms:created>
  <dcterms:modified xsi:type="dcterms:W3CDTF">2025-10-05T08:19:44Z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B77BDC43C9D24F108EFEBB3908D6E185_12</vt:lpwstr>
  </property>
  <property fmtid="{D5CDD505-2E9C-101B-9397-08002B2CF9AE}" pid="3" name="KSOProductBuildVer">
    <vt:lpwstr>1049-12.2.0.22549</vt:lpwstr>
  </property>
</Properties>
</file>