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345F8-2DEC-44A7-A5E4-2B8CB7188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2EFB41-CB35-4FC5-9F51-0C72D0509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E71197-6344-4E2B-8650-B5AA2323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BF4A-88C7-4F98-B448-2594A23FC5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8DA51F-2155-40B2-A017-A2B7578D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8C1E1-65AB-4447-9EF7-73935362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E7C-B516-4AF8-915F-493420CCC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9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AE381-FA5F-4D84-9898-F4479BBF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5D2BC7-5A77-4CAC-844D-408E95BD0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AFC039-3A4C-4334-AE99-2ED450FF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BF4A-88C7-4F98-B448-2594A23FC5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8C1C95-B0FD-4118-8404-4BAC5A18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A4894-D28D-4161-BB7A-DA9A7391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E7C-B516-4AF8-915F-493420CCC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7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1234C0-D5BB-43CF-B0A7-F7851E407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2B999A-7488-42E9-B3A0-77D4E7C49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99C4AE-0EA3-4F09-A875-F033BF99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BF4A-88C7-4F98-B448-2594A23FC5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14482-1DD3-4830-8853-3D606599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D2C0F-344D-4B75-8655-F216F575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E7C-B516-4AF8-915F-493420CCC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4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3FC17-4E90-453C-8622-D6FE607B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A4613-3F77-49A2-99D3-FD6122C5B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4D43D4-1EE6-458D-91FF-65326361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BF4A-88C7-4F98-B448-2594A23FC5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29188E-EC57-4BD9-8C2C-FF53AC05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2342F-EBDF-48FB-BD91-450199FC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E7C-B516-4AF8-915F-493420CCC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9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18741-8588-4DDF-82D5-693AAD97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B552FD-64F7-4CE2-9C4D-DEF920C50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8F8FA-7C3A-4F02-86B3-541656315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BF4A-88C7-4F98-B448-2594A23FC5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D6F836-D789-4856-B5C8-53109A3E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A11F72-791A-46CE-85B0-10636799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E7C-B516-4AF8-915F-493420CCC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2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FB4A6-D3DB-43FC-A62B-CC6AD763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CA1759-99B1-4A67-83D0-D100B061D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488F45-5F4E-4CF1-8BDE-10BAC22B0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FFEE91-9BDD-4B09-B52B-DEC17FAC7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BF4A-88C7-4F98-B448-2594A23FC5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3B7A2E-DA47-48DD-9A14-25CD6B69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7D6678-AC2C-42A3-9C94-EA11FDD8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E7C-B516-4AF8-915F-493420CCC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5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5D3F3-EEB3-4396-9051-B3B9112D8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3F26FF-2143-45F1-B42F-828C4037E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9952CD-0BE2-47A7-8F38-22C086C1E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8410E6-7D8F-44E5-9BAF-BDB089F0C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7C03F6-DA20-4541-9DA8-6D2D9E9F6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099207-26B9-4983-A3A3-913995A8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BF4A-88C7-4F98-B448-2594A23FC5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5E6A87-E52F-40BA-94E9-55E6093E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0A4978-FBB6-4253-90CA-B5A23B6E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E7C-B516-4AF8-915F-493420CCC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7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43260-DF45-488A-9F54-6E67085C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A0C9A4-8F9E-49F1-A657-0385DA47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BF4A-88C7-4F98-B448-2594A23FC5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969722-1369-45BF-AC82-782EBAB1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FB4077-AD7A-4EC5-B133-9D55852B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E7C-B516-4AF8-915F-493420CCC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3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825FC7-4271-468E-B354-2AFAED82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BF4A-88C7-4F98-B448-2594A23FC5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19986F-62E8-40AE-B1F3-42B49D69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390882-5919-4A2A-9809-2755384D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E7C-B516-4AF8-915F-493420CCC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6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36BAD-5C25-4C33-9BE1-D426FB2E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516379-53CC-4ADC-AF1F-713DEEE7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9FBEB-59DC-4C6A-86D8-808CC7219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6076F7-C979-47A3-8747-5A8276BD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BF4A-88C7-4F98-B448-2594A23FC5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E78C22-B713-43EF-B808-6583F88A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C4DF2B-3674-4189-9653-832EEC9F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E7C-B516-4AF8-915F-493420CCC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8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26BE4-259A-46FF-AF73-1CECE233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661E91-1330-48A3-866B-B4F51336D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757DED-5F86-4C56-9ADD-AFB2A02E4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5059E2-CF31-4541-A58E-814E1A72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BF4A-88C7-4F98-B448-2594A23FC5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690825-BACF-4C8E-B5FA-C11150BF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6D7455-C0DC-4932-9935-4B5344D6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E7C-B516-4AF8-915F-493420CCC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D0A93-EDF0-4E08-90E5-AC5ABD98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8F138E-704D-4CEC-838E-81CCD650C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5856C-47E4-46ED-98ED-38584D34B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7BF4A-88C7-4F98-B448-2594A23FC5CC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CA0898-A7CA-4354-B9FA-FEAD329C9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03BE5D-8C9D-4397-9740-0C4175687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3E7C-B516-4AF8-915F-493420CCC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7A67D-3846-46E1-973E-E9B071C75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948" y="1245704"/>
            <a:ext cx="6758609" cy="199273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Усенков Евгений</a:t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Игоревич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F84239-A136-434B-8408-763C61434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82044"/>
            <a:ext cx="7394222" cy="4515556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endParaRPr lang="ru-RU" sz="3200" b="1" kern="1200" dirty="0">
              <a:solidFill>
                <a:srgbClr val="2F2B20"/>
              </a:solidFill>
              <a:effectLst/>
              <a:latin typeface="Times New Roman" panose="02020603050405020304" pitchFamily="18" charset="0"/>
              <a:ea typeface="+mn-ea"/>
            </a:endParaRPr>
          </a:p>
          <a:p>
            <a:pPr algn="just">
              <a:spcAft>
                <a:spcPts val="0"/>
              </a:spcAft>
            </a:pPr>
            <a:r>
              <a:rPr lang="ru-RU" sz="3200" b="1" kern="1200" dirty="0">
                <a:solidFill>
                  <a:srgbClr val="2F2B20"/>
                </a:solidFill>
                <a:effectLst/>
                <a:latin typeface="Times New Roman" panose="02020603050405020304" pitchFamily="18" charset="0"/>
                <a:ea typeface="+mn-ea"/>
              </a:rPr>
              <a:t>Родился 1 апреля  1998 года</a:t>
            </a:r>
            <a:r>
              <a:rPr lang="ru-RU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ru-RU" sz="3200" b="1" kern="1200" dirty="0">
                <a:solidFill>
                  <a:srgbClr val="2F2B20"/>
                </a:solidFill>
                <a:effectLst/>
                <a:latin typeface="Times New Roman" panose="02020603050405020304" pitchFamily="18" charset="0"/>
                <a:ea typeface="+mn-ea"/>
              </a:rPr>
              <a:t>в</a:t>
            </a:r>
            <a:r>
              <a:rPr lang="ru-RU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</a:rPr>
              <a:t>  </a:t>
            </a:r>
            <a:r>
              <a:rPr lang="ru-RU" sz="3200" b="1" kern="1200" dirty="0" err="1">
                <a:solidFill>
                  <a:srgbClr val="2F2B20"/>
                </a:solidFill>
                <a:effectLst/>
                <a:latin typeface="Times New Roman" panose="02020603050405020304" pitchFamily="18" charset="0"/>
                <a:ea typeface="+mn-ea"/>
              </a:rPr>
              <a:t>Максатихинском</a:t>
            </a:r>
            <a:r>
              <a:rPr lang="ru-RU" sz="3200" b="1" kern="1200" dirty="0">
                <a:solidFill>
                  <a:srgbClr val="2F2B20"/>
                </a:solidFill>
                <a:effectLst/>
                <a:latin typeface="Times New Roman" panose="02020603050405020304" pitchFamily="18" charset="0"/>
                <a:ea typeface="+mn-ea"/>
              </a:rPr>
              <a:t> районе, </a:t>
            </a:r>
            <a:r>
              <a:rPr lang="ru-RU" sz="3200" b="1" kern="1200" dirty="0" err="1">
                <a:solidFill>
                  <a:srgbClr val="2F2B20"/>
                </a:solidFill>
                <a:effectLst/>
                <a:latin typeface="Times New Roman" panose="02020603050405020304" pitchFamily="18" charset="0"/>
                <a:ea typeface="+mn-ea"/>
              </a:rPr>
              <a:t>д.Гарусово</a:t>
            </a:r>
            <a:r>
              <a:rPr lang="ru-RU" sz="3200" b="1" kern="1200" dirty="0">
                <a:solidFill>
                  <a:srgbClr val="2F2B20"/>
                </a:solidFill>
                <a:effectLst/>
                <a:latin typeface="Times New Roman" panose="02020603050405020304" pitchFamily="18" charset="0"/>
                <a:ea typeface="+mn-ea"/>
              </a:rPr>
              <a:t>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kern="1200" dirty="0">
                <a:solidFill>
                  <a:srgbClr val="2F2B20"/>
                </a:solidFill>
                <a:effectLst/>
                <a:latin typeface="Times New Roman" panose="02020603050405020304" pitchFamily="18" charset="0"/>
                <a:ea typeface="+mn-ea"/>
              </a:rPr>
              <a:t>Учился в </a:t>
            </a:r>
            <a:r>
              <a:rPr lang="ru-RU" sz="3200" b="1" kern="1200" dirty="0" err="1">
                <a:solidFill>
                  <a:srgbClr val="2F2B20"/>
                </a:solidFill>
                <a:effectLst/>
                <a:latin typeface="Times New Roman" panose="02020603050405020304" pitchFamily="18" charset="0"/>
                <a:ea typeface="+mn-ea"/>
              </a:rPr>
              <a:t>Максатихинской</a:t>
            </a:r>
            <a:r>
              <a:rPr lang="ru-RU" sz="3200" b="1" kern="1200" dirty="0">
                <a:solidFill>
                  <a:srgbClr val="2F2B20"/>
                </a:solidFill>
                <a:effectLst/>
                <a:latin typeface="Times New Roman" panose="02020603050405020304" pitchFamily="18" charset="0"/>
                <a:ea typeface="+mn-ea"/>
              </a:rPr>
              <a:t> школе – интернат.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kern="1200" dirty="0">
                <a:solidFill>
                  <a:srgbClr val="2F2B20"/>
                </a:solidFill>
                <a:effectLst/>
                <a:latin typeface="Times New Roman" panose="02020603050405020304" pitchFamily="18" charset="0"/>
                <a:ea typeface="+mn-ea"/>
              </a:rPr>
              <a:t>Закончил 9 классов. 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kern="1200" dirty="0">
                <a:solidFill>
                  <a:srgbClr val="2F2B20"/>
                </a:solidFill>
                <a:effectLst/>
                <a:latin typeface="Times New Roman" panose="02020603050405020304" pitchFamily="18" charset="0"/>
                <a:ea typeface="+mn-ea"/>
              </a:rPr>
              <a:t>После школы поступил в техникум в 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kern="1200" dirty="0">
                <a:solidFill>
                  <a:srgbClr val="2F2B20"/>
                </a:solidFill>
                <a:effectLst/>
                <a:latin typeface="Times New Roman" panose="02020603050405020304" pitchFamily="18" charset="0"/>
                <a:ea typeface="+mn-ea"/>
              </a:rPr>
              <a:t>г. Вышний Волочек.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C95260-5213-4C74-B6D8-D738C0462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17" y="496015"/>
            <a:ext cx="2863391" cy="37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0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2B940-00DF-4031-8FC2-8F997B23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годы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71804D-A128-4BD8-8691-231F5D6DD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56" y="1690688"/>
            <a:ext cx="11074400" cy="448627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Учился Женя средне. Был воспитанным и послушным учеником. Уважал старших, всегда был готов подать «Руку помощи»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C6C6B6-A026-4B58-BE50-A2A6899B7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88" y="3874029"/>
            <a:ext cx="1916290" cy="23029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64F2CE-09CE-465A-B9F2-665C60818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11" y="2930854"/>
            <a:ext cx="4070636" cy="29817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427616-23BB-4D4E-AAFE-716ADE65C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987" y="2930854"/>
            <a:ext cx="3743847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8A8BF-4E2B-47B1-8D2D-B95C937C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звонок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68F133-D681-421D-9A86-04D37F117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мая 2015 года прозвенел последний звонок, и выпускник Евгений Усенков закончил школу. Дальнейшее обучение проходил в  г. В. Волочёк.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77E226-C1F0-4A4E-A1A3-8610FC4AD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4" y="3767667"/>
            <a:ext cx="4511856" cy="28829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B1D8EA-FEDF-43A0-B0EC-DB1F1F582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15" y="3070577"/>
            <a:ext cx="5427988" cy="342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1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934F8-F1D8-4DFB-B742-4EE88ED01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Служу Отечеству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1066E-9BFF-45CF-8E69-1BE5B8F80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3600" b="1" kern="1200" dirty="0">
                <a:solidFill>
                  <a:srgbClr val="2F2B20"/>
                </a:solidFill>
                <a:effectLst/>
                <a:latin typeface="Times New Roman" panose="02020603050405020304" pitchFamily="18" charset="0"/>
                <a:ea typeface="+mn-ea"/>
              </a:rPr>
              <a:t>15 декабря 2023года подписал контракт с вооружёнными силами Р.Ф. 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600" b="1" dirty="0">
                <a:solidFill>
                  <a:srgbClr val="2F2B20"/>
                </a:solidFill>
                <a:latin typeface="Times New Roman" panose="02020603050405020304" pitchFamily="18" charset="0"/>
              </a:rPr>
              <a:t>П</a:t>
            </a:r>
            <a:r>
              <a:rPr lang="ru-RU" sz="3600" b="1" kern="1200" dirty="0">
                <a:solidFill>
                  <a:srgbClr val="2F2B20"/>
                </a:solidFill>
                <a:effectLst/>
                <a:latin typeface="Times New Roman" panose="02020603050405020304" pitchFamily="18" charset="0"/>
                <a:ea typeface="+mn-ea"/>
              </a:rPr>
              <a:t>роходил службу в Южно-Донецком направлении.</a:t>
            </a:r>
            <a:endParaRPr lang="ru-RU" sz="3600" b="1" dirty="0">
              <a:latin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600" b="1" kern="1200" dirty="0">
                <a:solidFill>
                  <a:srgbClr val="2F2B20"/>
                </a:solidFill>
                <a:effectLst/>
                <a:latin typeface="Times New Roman" panose="02020603050405020304" pitchFamily="18" charset="0"/>
                <a:ea typeface="+mn-ea"/>
              </a:rPr>
              <a:t>Имел  государственную медаль и ведомственные награды. Получил вне очередное звание за боевые заслуги.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3600" b="1" dirty="0">
                <a:solidFill>
                  <a:srgbClr val="2F2B20"/>
                </a:solidFill>
                <a:latin typeface="Times New Roman" panose="02020603050405020304" pitchFamily="18" charset="0"/>
              </a:rPr>
              <a:t>В сентябре 2025 года при выполнении боевого задания – погиб.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62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C8A428-B4A1-4A40-82A1-B61A7CFE5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29" y="623632"/>
            <a:ext cx="4098037" cy="539468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941413-B215-4DE2-802D-CD49952ED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53" y="1033814"/>
            <a:ext cx="4924876" cy="4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2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B40BE-62BC-4B78-BAAC-083A973C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сентября 2025 года был похоронен в деревне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Курово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Вышневолоцкого района Тверской области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5395B7-E433-4691-B8F3-079DC51A2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07" y="1690688"/>
            <a:ext cx="3434761" cy="4610418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C612E4-7745-47FA-B4A9-B7694B2B1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0" y="1923187"/>
            <a:ext cx="4156213" cy="41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5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22E52-C08B-4130-898D-ED1A921F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748" y="365125"/>
            <a:ext cx="8319052" cy="5625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мужества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9F6F73-F448-495A-8222-A6FE0576B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2" y="1126435"/>
            <a:ext cx="10479157" cy="536644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получил посмертно ОРДЕН МУЖЕСТВА,</a:t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он для страны своей герой.</a:t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мать все стонет по ночам от ужаса,</a:t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не знает, как ей быть с собой.</a:t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винит себя в его погибели,</a:t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не смогла его отговорить.</a:t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Давно страшней трагедии не видели,</a:t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Ее сыночку только б жить, да жить.</a:t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Да, он герой! Он отдал жизнь так смело!</a:t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чем он думал и о чем мечтал?</a:t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Шел воевать за праведное дело,</a:t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этом смысл нашел, ведь он его искал!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48638B-54E0-4245-AC6E-5F7606F1B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4642" y="2349536"/>
            <a:ext cx="1798476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AE2EDE-D91F-4760-A316-09012B98D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2" y="821635"/>
            <a:ext cx="10479157" cy="5355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   </a:t>
            </a:r>
          </a:p>
          <a:p>
            <a:pPr marL="0" indent="0">
              <a:buNone/>
            </a:pPr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pPr marL="0" indent="0">
              <a:buNone/>
            </a:pPr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87463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276</Words>
  <Application>Microsoft Office PowerPoint</Application>
  <PresentationFormat>Широкоэкранный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Times New Roman CYR</vt:lpstr>
      <vt:lpstr>Тема Office</vt:lpstr>
      <vt:lpstr>     Усенков Евгений Игоревич</vt:lpstr>
      <vt:lpstr>                      Школьные годы</vt:lpstr>
      <vt:lpstr>                      Последний звонок </vt:lpstr>
      <vt:lpstr>                        Служу Отечеству</vt:lpstr>
      <vt:lpstr>Презентация PowerPoint</vt:lpstr>
      <vt:lpstr>22 сентября 2025 года был похоронен в деревне Курово Вышневолоцкого района Тверской области</vt:lpstr>
      <vt:lpstr>Орден мужества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Усенков Евгений Игоревич</dc:title>
  <dc:creator>User</dc:creator>
  <cp:lastModifiedBy>User</cp:lastModifiedBy>
  <cp:revision>5</cp:revision>
  <dcterms:created xsi:type="dcterms:W3CDTF">2025-10-08T09:13:59Z</dcterms:created>
  <dcterms:modified xsi:type="dcterms:W3CDTF">2025-10-15T07:02:05Z</dcterms:modified>
</cp:coreProperties>
</file>