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98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76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6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3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71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12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0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7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88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69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65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418ECAE-3A13-4283-A9C8-611444E4A45F}" type="datetimeFigureOut">
              <a:rPr lang="ru-RU" smtClean="0"/>
              <a:t>09.10.2025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2031CBA-3AEF-48C8-92D4-D0FCFA81B5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0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320" y="876438"/>
            <a:ext cx="9966960" cy="144518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ебров 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ндрей </a:t>
            </a:r>
            <a:r>
              <a:rPr lang="ru-RU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рьевич -   </a:t>
            </a:r>
            <a:r>
              <a:rPr lang="ru-RU" sz="4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СВО</a:t>
            </a:r>
            <a:endParaRPr lang="ru-RU" sz="4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1257" y="3703379"/>
            <a:ext cx="8767860" cy="138816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 нашей школы</a:t>
            </a:r>
            <a:endParaRPr lang="ru-RU" sz="6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098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1475508"/>
            <a:ext cx="5881254" cy="51746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1475508"/>
            <a:ext cx="5742710" cy="5174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892" y="685800"/>
            <a:ext cx="10702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Посмертно награждён орденом Мужества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94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366" y="498765"/>
            <a:ext cx="5244143" cy="5902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821321" y="305580"/>
            <a:ext cx="53504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родился 12.11.2002 г.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Молоковском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районе,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Лутовинино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Проживал в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Бежецк. Учился в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инской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– интернат с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г. по 2020 год.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21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  заняию 11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234546" y="561109"/>
            <a:ext cx="5486400" cy="57482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81890" y="1184563"/>
            <a:ext cx="4504695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 на «4» и «5».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Любил рисовать,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онструировать. Постоянно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– то мастерил. Хорошо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ел, учил стихи. Принимал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ктивное участие в жизни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ласса и школы.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017-01-02 новый год\новый год 0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623454"/>
            <a:ext cx="6260666" cy="554874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-191193" y="1779517"/>
            <a:ext cx="6000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Новогоднем 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Утреннике.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24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2018-03-03\1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7" y="561109"/>
            <a:ext cx="6593176" cy="59020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74592" y="2311798"/>
            <a:ext cx="28715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Дружил с 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одноклассниками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74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14" y="644236"/>
            <a:ext cx="6205250" cy="55279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01436" y="2007183"/>
            <a:ext cx="3671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Андрей был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изнерадостным,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обрым парнем.</a:t>
            </a:r>
          </a:p>
        </p:txBody>
      </p:sp>
    </p:spTree>
    <p:extLst>
      <p:ext uri="{BB962C8B-B14F-4D97-AF65-F5344CB8AC3E}">
        <p14:creationId xmlns:p14="http://schemas.microsoft.com/office/powerpoint/2010/main" val="1012099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лыжные соревнования\IMG_03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" y="2011911"/>
            <a:ext cx="5940425" cy="44551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 descr="C:\Users\Home\Desktop\лыжные соревнования\IMG_044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59" y="422761"/>
            <a:ext cx="4738255" cy="590596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2040774" y="540326"/>
            <a:ext cx="5633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Любил спорт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293" y="457199"/>
            <a:ext cx="5138142" cy="59643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32509" y="644236"/>
            <a:ext cx="567343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школы поступил в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училище № 18. п.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Максатиха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Переехал с мамой в Смоленскую область г.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Сафорово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Женился. В сентябре у него родился сын Андрей Андреевич, которого ему не удалось увидеть.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января 2024 года подписал контракт с вооружёнными силами РФ.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68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394855"/>
            <a:ext cx="4087631" cy="60475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89710" y="1870364"/>
            <a:ext cx="52993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Погиб 20 июня 2024 года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Херсонской области,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ело Крынки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466326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86</TotalTime>
  <Words>163</Words>
  <Application>Microsoft Office PowerPoint</Application>
  <PresentationFormat>Произвольный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Базис</vt:lpstr>
      <vt:lpstr>Ребров Андрей Юрьевич -   Участник СВО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Ребров Андрей – Участник СВО</dc:title>
  <dc:creator>1</dc:creator>
  <cp:lastModifiedBy>admin</cp:lastModifiedBy>
  <cp:revision>11</cp:revision>
  <dcterms:created xsi:type="dcterms:W3CDTF">2025-10-07T09:18:05Z</dcterms:created>
  <dcterms:modified xsi:type="dcterms:W3CDTF">2025-10-09T13:47:01Z</dcterms:modified>
</cp:coreProperties>
</file>