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81" r:id="rId6"/>
    <p:sldId id="260" r:id="rId7"/>
    <p:sldId id="275" r:id="rId8"/>
    <p:sldId id="282" r:id="rId9"/>
    <p:sldId id="261" r:id="rId10"/>
    <p:sldId id="263" r:id="rId11"/>
    <p:sldId id="2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16.10.2025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043608" y="2044004"/>
            <a:ext cx="6605776" cy="160859"/>
          </a:xfrm>
        </p:spPr>
        <p:txBody>
          <a:bodyPr>
            <a:noAutofit/>
          </a:bodyPr>
          <a:lstStyle/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1677400324_bogatyr-club-p-fon-dlya-prezentatsii-voennaya-tematika-fo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1585"/>
            <a:ext cx="7899642" cy="397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044005"/>
            <a:ext cx="748883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4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4293096"/>
            <a:ext cx="7416824" cy="1623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Полозов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Алексей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kern="15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выпускник </a:t>
            </a:r>
            <a:r>
              <a:rPr lang="ru-RU" sz="2400" kern="15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Максатихинской  </a:t>
            </a:r>
            <a:r>
              <a:rPr lang="ru-RU" sz="2400" kern="15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школы-интернат, 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частник СВО.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2160240" cy="3325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87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777686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kern="150" dirty="0">
                <a:latin typeface="Times New Roman"/>
                <a:ea typeface="Andale Sans UI"/>
                <a:cs typeface="Times New Roman"/>
              </a:rPr>
              <a:t>В марте </a:t>
            </a:r>
            <a:r>
              <a:rPr lang="ru-RU" sz="2400" kern="150" dirty="0" smtClean="0">
                <a:latin typeface="Times New Roman"/>
                <a:ea typeface="Andale Sans UI"/>
                <a:cs typeface="Times New Roman"/>
              </a:rPr>
              <a:t>2025 </a:t>
            </a:r>
            <a:r>
              <a:rPr lang="ru-RU" sz="2400" kern="150" dirty="0">
                <a:latin typeface="Times New Roman"/>
                <a:ea typeface="Andale Sans UI"/>
                <a:cs typeface="Times New Roman"/>
              </a:rPr>
              <a:t>года заключил контракт на военную службу </a:t>
            </a:r>
            <a:r>
              <a:rPr lang="ru-RU" sz="2400" kern="150" dirty="0" smtClean="0">
                <a:latin typeface="Times New Roman"/>
                <a:ea typeface="Andale Sans UI"/>
                <a:cs typeface="Times New Roman"/>
              </a:rPr>
              <a:t>с  Министерством Обороны </a:t>
            </a:r>
            <a:r>
              <a:rPr lang="ru-RU" sz="2400" kern="150" dirty="0">
                <a:latin typeface="Times New Roman"/>
                <a:ea typeface="Andale Sans UI"/>
                <a:cs typeface="Times New Roman"/>
              </a:rPr>
              <a:t>России.</a:t>
            </a:r>
            <a:endParaRPr lang="ru-RU" sz="2400" kern="150" dirty="0">
              <a:latin typeface="Times New Roman"/>
              <a:ea typeface="Andale Sans UI"/>
              <a:cs typeface="Tahoma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kern="150" dirty="0" smtClean="0">
              <a:latin typeface="Times New Roman"/>
              <a:ea typeface="Andale Sans U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13552"/>
            <a:ext cx="3456384" cy="50963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4008" y="1555168"/>
            <a:ext cx="324036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400" kern="150" dirty="0">
                <a:solidFill>
                  <a:srgbClr val="2F2B20"/>
                </a:solidFill>
                <a:latin typeface="Times New Roman"/>
                <a:ea typeface="Andale Sans UI"/>
                <a:cs typeface="Times New Roman"/>
              </a:rPr>
              <a:t>3 апреля 2025 </a:t>
            </a:r>
            <a:r>
              <a:rPr lang="ru-RU" sz="2400" kern="150" dirty="0" smtClean="0">
                <a:solidFill>
                  <a:srgbClr val="2F2B20"/>
                </a:solidFill>
                <a:latin typeface="Times New Roman"/>
                <a:ea typeface="Andale Sans UI"/>
                <a:cs typeface="Times New Roman"/>
              </a:rPr>
              <a:t>года</a:t>
            </a:r>
          </a:p>
          <a:p>
            <a:pPr lvl="0" algn="ctr">
              <a:lnSpc>
                <a:spcPct val="115000"/>
              </a:lnSpc>
            </a:pPr>
            <a:r>
              <a:rPr lang="ru-RU" sz="2400" kern="150" dirty="0" smtClean="0">
                <a:solidFill>
                  <a:srgbClr val="2F2B20"/>
                </a:solidFill>
                <a:latin typeface="Times New Roman"/>
                <a:ea typeface="Andale Sans UI"/>
                <a:cs typeface="Times New Roman"/>
              </a:rPr>
              <a:t> </a:t>
            </a:r>
            <a:r>
              <a:rPr lang="ru-RU" sz="2400" kern="150" dirty="0">
                <a:solidFill>
                  <a:srgbClr val="2F2B20"/>
                </a:solidFill>
                <a:latin typeface="Times New Roman"/>
                <a:ea typeface="Andale Sans UI"/>
                <a:cs typeface="Times New Roman"/>
              </a:rPr>
              <a:t>ушел на </a:t>
            </a:r>
            <a:r>
              <a:rPr lang="ru-RU" sz="2400" kern="150" dirty="0" smtClean="0">
                <a:solidFill>
                  <a:srgbClr val="2F2B20"/>
                </a:solidFill>
                <a:latin typeface="Times New Roman"/>
                <a:ea typeface="Andale Sans UI"/>
                <a:cs typeface="Times New Roman"/>
              </a:rPr>
              <a:t>задание. </a:t>
            </a:r>
            <a:endParaRPr lang="ru-RU" sz="2400" kern="150" dirty="0" smtClean="0">
              <a:solidFill>
                <a:srgbClr val="2F2B20"/>
              </a:solidFill>
              <a:latin typeface="Times New Roman"/>
              <a:ea typeface="Andale Sans U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2400" kern="150" dirty="0" smtClean="0">
                <a:solidFill>
                  <a:srgbClr val="2F2B20"/>
                </a:solidFill>
                <a:latin typeface="Times New Roman"/>
                <a:ea typeface="Andale Sans UI"/>
                <a:cs typeface="Times New Roman"/>
              </a:rPr>
              <a:t> </a:t>
            </a:r>
            <a:endParaRPr lang="ru-RU" sz="2400" b="1" i="1" kern="150" dirty="0">
              <a:solidFill>
                <a:srgbClr val="2F2B20"/>
              </a:solidFill>
              <a:latin typeface="Times New Roman"/>
              <a:ea typeface="Andale Sans UI"/>
              <a:cs typeface="Tahom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2636912"/>
            <a:ext cx="4032448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400" kern="150" dirty="0" smtClean="0">
                <a:solidFill>
                  <a:srgbClr val="2F2B20"/>
                </a:solidFill>
                <a:latin typeface="Times New Roman"/>
                <a:ea typeface="Andale Sans UI"/>
                <a:cs typeface="Times New Roman"/>
              </a:rPr>
              <a:t>4 апреля </a:t>
            </a:r>
            <a:r>
              <a:rPr lang="ru-RU" sz="2400" kern="150" dirty="0">
                <a:solidFill>
                  <a:srgbClr val="2F2B20"/>
                </a:solidFill>
                <a:latin typeface="Times New Roman"/>
                <a:ea typeface="Andale Sans UI"/>
                <a:cs typeface="Times New Roman"/>
              </a:rPr>
              <a:t>2025 </a:t>
            </a:r>
            <a:r>
              <a:rPr lang="ru-RU" sz="2400" kern="150" dirty="0" smtClean="0">
                <a:solidFill>
                  <a:srgbClr val="2F2B20"/>
                </a:solidFill>
                <a:latin typeface="Times New Roman"/>
                <a:ea typeface="Andale Sans UI"/>
                <a:cs typeface="Times New Roman"/>
              </a:rPr>
              <a:t>года Полозов Алексей Юрьевич погиб при исполнении воинского долга в Луганской </a:t>
            </a:r>
            <a:r>
              <a:rPr lang="ru-RU" sz="2400" kern="150" dirty="0">
                <a:solidFill>
                  <a:srgbClr val="2F2B20"/>
                </a:solidFill>
                <a:latin typeface="Times New Roman"/>
                <a:ea typeface="Andale Sans UI"/>
                <a:cs typeface="Times New Roman"/>
              </a:rPr>
              <a:t>Н</a:t>
            </a:r>
            <a:r>
              <a:rPr lang="ru-RU" sz="2400" kern="150" dirty="0" smtClean="0">
                <a:solidFill>
                  <a:srgbClr val="2F2B20"/>
                </a:solidFill>
                <a:latin typeface="Times New Roman"/>
                <a:ea typeface="Andale Sans UI"/>
                <a:cs typeface="Times New Roman"/>
              </a:rPr>
              <a:t>ародной Республике (ЛНР), </a:t>
            </a:r>
            <a:r>
              <a:rPr lang="ru-RU" sz="2400" kern="150" dirty="0" err="1" smtClean="0">
                <a:solidFill>
                  <a:srgbClr val="2F2B20"/>
                </a:solidFill>
                <a:latin typeface="Times New Roman"/>
                <a:ea typeface="Andale Sans UI"/>
                <a:cs typeface="Times New Roman"/>
              </a:rPr>
              <a:t>Сватовский</a:t>
            </a:r>
            <a:r>
              <a:rPr lang="ru-RU" sz="2400" kern="150" dirty="0" smtClean="0">
                <a:solidFill>
                  <a:srgbClr val="2F2B20"/>
                </a:solidFill>
                <a:latin typeface="Times New Roman"/>
                <a:ea typeface="Andale Sans UI"/>
                <a:cs typeface="Times New Roman"/>
              </a:rPr>
              <a:t> район, с. </a:t>
            </a:r>
            <a:r>
              <a:rPr lang="ru-RU" sz="2400" kern="150" dirty="0" err="1" smtClean="0">
                <a:solidFill>
                  <a:srgbClr val="2F2B20"/>
                </a:solidFill>
                <a:latin typeface="Times New Roman"/>
                <a:ea typeface="Andale Sans UI"/>
                <a:cs typeface="Times New Roman"/>
              </a:rPr>
              <a:t>Новоегоровка</a:t>
            </a:r>
            <a:r>
              <a:rPr lang="ru-RU" sz="2400" kern="150" dirty="0" smtClean="0">
                <a:solidFill>
                  <a:srgbClr val="2F2B20"/>
                </a:solidFill>
                <a:latin typeface="Times New Roman"/>
                <a:ea typeface="Andale Sans UI"/>
                <a:cs typeface="Times New Roman"/>
              </a:rPr>
              <a:t>.</a:t>
            </a:r>
            <a:endParaRPr lang="ru-RU" sz="2400" kern="150" dirty="0">
              <a:solidFill>
                <a:srgbClr val="2F2B20"/>
              </a:solidFill>
              <a:latin typeface="Times New Roman"/>
              <a:ea typeface="Andale Sans U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0956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268760"/>
            <a:ext cx="46805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7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ru-RU" sz="7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7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437112"/>
            <a:ext cx="6552728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kern="15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Полозов </a:t>
            </a:r>
            <a:r>
              <a:rPr lang="ru-RU" sz="2800" b="1" kern="15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Алексей Юрьевич </a:t>
            </a:r>
            <a:endParaRPr lang="ru-RU" sz="2800" b="1" kern="150" dirty="0" smtClean="0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kern="15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kern="150" dirty="0">
                <a:latin typeface="Times New Roman"/>
                <a:ea typeface="Andale Sans UI"/>
                <a:cs typeface="Times New Roman"/>
              </a:rPr>
              <a:t>родился  02 апреля </a:t>
            </a:r>
            <a:r>
              <a:rPr lang="ru-RU" sz="2400" kern="150" dirty="0" smtClean="0">
                <a:latin typeface="Times New Roman"/>
                <a:ea typeface="Andale Sans UI"/>
                <a:cs typeface="Times New Roman"/>
              </a:rPr>
              <a:t>2006 года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kern="150" dirty="0" smtClean="0">
                <a:latin typeface="Times New Roman"/>
                <a:ea typeface="Andale Sans UI"/>
                <a:cs typeface="Times New Roman"/>
              </a:rPr>
              <a:t>в </a:t>
            </a:r>
            <a:r>
              <a:rPr lang="ru-RU" sz="2400" kern="150" dirty="0">
                <a:latin typeface="Times New Roman"/>
                <a:ea typeface="Andale Sans UI"/>
                <a:cs typeface="Times New Roman"/>
              </a:rPr>
              <a:t>Тверской </a:t>
            </a:r>
            <a:r>
              <a:rPr lang="ru-RU" sz="2400" kern="150" dirty="0" smtClean="0">
                <a:latin typeface="Times New Roman"/>
                <a:ea typeface="Andale Sans UI"/>
                <a:cs typeface="Times New Roman"/>
              </a:rPr>
              <a:t>области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kern="150" dirty="0" smtClean="0">
                <a:latin typeface="Times New Roman"/>
                <a:ea typeface="Andale Sans UI"/>
                <a:cs typeface="Times New Roman"/>
              </a:rPr>
              <a:t> </a:t>
            </a:r>
            <a:r>
              <a:rPr lang="ru-RU" sz="2400" kern="150" dirty="0" err="1">
                <a:latin typeface="Times New Roman"/>
                <a:ea typeface="Andale Sans UI"/>
                <a:cs typeface="Times New Roman"/>
              </a:rPr>
              <a:t>Максатихинского</a:t>
            </a:r>
            <a:r>
              <a:rPr lang="ru-RU" sz="2400" kern="150">
                <a:latin typeface="Times New Roman"/>
                <a:ea typeface="Andale Sans UI"/>
                <a:cs typeface="Times New Roman"/>
              </a:rPr>
              <a:t> </a:t>
            </a:r>
            <a:r>
              <a:rPr lang="ru-RU" sz="2400" kern="150" smtClean="0">
                <a:latin typeface="Times New Roman"/>
                <a:ea typeface="Andale Sans UI"/>
                <a:cs typeface="Times New Roman"/>
              </a:rPr>
              <a:t>района, деревня </a:t>
            </a:r>
            <a:r>
              <a:rPr lang="ru-RU" sz="2400" kern="150" dirty="0" smtClean="0">
                <a:latin typeface="Times New Roman"/>
                <a:ea typeface="Andale Sans UI"/>
                <a:cs typeface="Times New Roman"/>
              </a:rPr>
              <a:t>Горка.</a:t>
            </a:r>
            <a:endParaRPr lang="ru-RU" sz="2400" kern="150" dirty="0">
              <a:effectLst/>
              <a:latin typeface="Times New Roman"/>
              <a:ea typeface="Andale Sans UI"/>
              <a:cs typeface="Tahom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4" b="13872"/>
          <a:stretch/>
        </p:blipFill>
        <p:spPr bwMode="auto">
          <a:xfrm>
            <a:off x="2915816" y="548680"/>
            <a:ext cx="2569440" cy="36067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118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45224"/>
            <a:ext cx="705678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kern="150" dirty="0" smtClean="0">
                <a:latin typeface="Times New Roman"/>
                <a:ea typeface="Andale Sans UI"/>
                <a:cs typeface="Times New Roman"/>
              </a:rPr>
              <a:t>В 2015 году </a:t>
            </a:r>
            <a:r>
              <a:rPr lang="ru-RU" sz="2400" kern="150" dirty="0">
                <a:latin typeface="Times New Roman"/>
                <a:ea typeface="Andale Sans UI"/>
                <a:cs typeface="Times New Roman"/>
              </a:rPr>
              <a:t>поступил  </a:t>
            </a:r>
            <a:endParaRPr lang="ru-RU" sz="2400" kern="150" dirty="0" smtClean="0">
              <a:latin typeface="Times New Roman"/>
              <a:ea typeface="Andale Sans U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kern="150" dirty="0" smtClean="0">
                <a:latin typeface="Times New Roman"/>
                <a:ea typeface="Andale Sans UI"/>
                <a:cs typeface="Times New Roman"/>
              </a:rPr>
              <a:t>в </a:t>
            </a:r>
            <a:r>
              <a:rPr lang="ru-RU" sz="2400" kern="150" dirty="0">
                <a:latin typeface="Times New Roman"/>
                <a:ea typeface="Andale Sans UI"/>
                <a:cs typeface="Times New Roman"/>
              </a:rPr>
              <a:t>«</a:t>
            </a:r>
            <a:r>
              <a:rPr lang="ru-RU" sz="2400" kern="150" dirty="0" err="1" smtClean="0">
                <a:latin typeface="Times New Roman"/>
                <a:ea typeface="Andale Sans UI"/>
                <a:cs typeface="Times New Roman"/>
              </a:rPr>
              <a:t>Максатихинскую</a:t>
            </a:r>
            <a:r>
              <a:rPr lang="ru-RU" sz="2400" kern="150" dirty="0" smtClean="0">
                <a:latin typeface="Times New Roman"/>
                <a:ea typeface="Andale Sans UI"/>
                <a:cs typeface="Times New Roman"/>
              </a:rPr>
              <a:t> </a:t>
            </a:r>
            <a:r>
              <a:rPr lang="ru-RU" sz="2400" kern="150" dirty="0">
                <a:latin typeface="Times New Roman"/>
                <a:ea typeface="Andale Sans UI"/>
                <a:cs typeface="Times New Roman"/>
              </a:rPr>
              <a:t>школу-интернат</a:t>
            </a:r>
            <a:r>
              <a:rPr lang="ru-RU" sz="2400" kern="150" dirty="0" smtClean="0">
                <a:latin typeface="Times New Roman"/>
                <a:ea typeface="Andale Sans UI"/>
                <a:cs typeface="Times New Roman"/>
              </a:rPr>
              <a:t>», во 2 класс.</a:t>
            </a:r>
            <a:endParaRPr lang="ru-RU" sz="2400" kern="150" dirty="0">
              <a:effectLst/>
              <a:latin typeface="Times New Roman"/>
              <a:ea typeface="Andale Sans UI"/>
              <a:cs typeface="Tahom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47" y="1340768"/>
            <a:ext cx="5729135" cy="3999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1259632" y="332656"/>
            <a:ext cx="559836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400" kern="150" dirty="0" smtClean="0">
                <a:solidFill>
                  <a:srgbClr val="2F2B20"/>
                </a:solidFill>
                <a:latin typeface="Times New Roman"/>
                <a:ea typeface="Andale Sans UI"/>
                <a:cs typeface="Times New Roman"/>
              </a:rPr>
              <a:t>С  </a:t>
            </a:r>
            <a:r>
              <a:rPr lang="ru-RU" sz="2400" kern="150" dirty="0">
                <a:solidFill>
                  <a:srgbClr val="2F2B20"/>
                </a:solidFill>
                <a:latin typeface="Times New Roman"/>
                <a:ea typeface="Andale Sans UI"/>
                <a:cs typeface="Times New Roman"/>
              </a:rPr>
              <a:t>1 сентября 2013 года обучался в </a:t>
            </a:r>
            <a:r>
              <a:rPr lang="ru-RU" sz="2400" kern="150" dirty="0" err="1">
                <a:solidFill>
                  <a:srgbClr val="2F2B20"/>
                </a:solidFill>
                <a:latin typeface="Times New Roman"/>
                <a:ea typeface="Andale Sans UI"/>
                <a:cs typeface="Times New Roman"/>
              </a:rPr>
              <a:t>Максатихинской</a:t>
            </a:r>
            <a:r>
              <a:rPr lang="ru-RU" sz="2400" kern="150" dirty="0">
                <a:solidFill>
                  <a:srgbClr val="2F2B20"/>
                </a:solidFill>
                <a:latin typeface="Times New Roman"/>
                <a:ea typeface="Andale Sans UI"/>
                <a:cs typeface="Times New Roman"/>
              </a:rPr>
              <a:t> СОШ № </a:t>
            </a:r>
            <a:r>
              <a:rPr lang="ru-RU" sz="2400" kern="150" dirty="0" smtClean="0">
                <a:solidFill>
                  <a:srgbClr val="2F2B20"/>
                </a:solidFill>
                <a:latin typeface="Times New Roman"/>
                <a:ea typeface="Andale Sans UI"/>
                <a:cs typeface="Times New Roman"/>
              </a:rPr>
              <a:t>1.</a:t>
            </a:r>
            <a:endParaRPr lang="ru-RU" sz="2400" kern="150" dirty="0">
              <a:solidFill>
                <a:srgbClr val="2F2B20"/>
              </a:solidFill>
              <a:latin typeface="Times New Roman"/>
              <a:ea typeface="Andale Sans U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876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78337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/>
                <a:ea typeface="Calibri"/>
              </a:rPr>
              <a:t>Алексей был добрым</a:t>
            </a:r>
            <a:r>
              <a:rPr lang="ru-RU" sz="2400" dirty="0">
                <a:latin typeface="Times New Roman"/>
                <a:ea typeface="Calibri"/>
              </a:rPr>
              <a:t>, </a:t>
            </a:r>
            <a:r>
              <a:rPr lang="ru-RU" sz="2400" dirty="0" smtClean="0">
                <a:latin typeface="Times New Roman"/>
                <a:ea typeface="Calibri"/>
              </a:rPr>
              <a:t>о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бщительным мальчиком.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400" spc="-20" dirty="0" smtClean="0">
                <a:solidFill>
                  <a:srgbClr val="1F1F1F"/>
                </a:solidFill>
                <a:latin typeface="Times New Roman"/>
                <a:ea typeface="Times New Roman"/>
              </a:rPr>
              <a:t>Взаимоотношения </a:t>
            </a:r>
            <a:r>
              <a:rPr lang="ru-RU" sz="2400" spc="-20" dirty="0">
                <a:solidFill>
                  <a:srgbClr val="1F1F1F"/>
                </a:solidFill>
                <a:latin typeface="Times New Roman"/>
                <a:ea typeface="Times New Roman"/>
              </a:rPr>
              <a:t>с одноклассниками  были дружеские</a:t>
            </a:r>
            <a:r>
              <a:rPr lang="ru-RU" sz="2400" spc="-20" dirty="0" smtClean="0">
                <a:solidFill>
                  <a:srgbClr val="1F1F1F"/>
                </a:solidFill>
                <a:latin typeface="Times New Roman"/>
                <a:ea typeface="Times New Roman"/>
              </a:rPr>
              <a:t>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85231"/>
            <a:ext cx="5472608" cy="4849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28608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2F2B2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Посещал в школе кружок "Спортивный».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5589240"/>
            <a:ext cx="624644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2F2B2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свободное время играл  в шашки, любил рисовать, гулять.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69988"/>
            <a:ext cx="3168352" cy="4192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972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63196"/>
            <a:ext cx="7128394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частвовал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общешкольных мероприятиях. </a:t>
            </a:r>
            <a:endParaRPr lang="ru-RU" sz="2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6" b="9125"/>
          <a:stretch/>
        </p:blipFill>
        <p:spPr bwMode="auto">
          <a:xfrm>
            <a:off x="3851920" y="1772816"/>
            <a:ext cx="4362895" cy="4906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3" r="27286"/>
          <a:stretch/>
        </p:blipFill>
        <p:spPr bwMode="auto">
          <a:xfrm>
            <a:off x="467544" y="1794070"/>
            <a:ext cx="3240360" cy="4863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33258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5"/>
            <a:ext cx="6462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88641"/>
            <a:ext cx="7735159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2F2B2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школе встретил свою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2F2B2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первую любовь - </a:t>
            </a:r>
            <a:r>
              <a:rPr lang="ru-RU" sz="2400" dirty="0" err="1" smtClean="0">
                <a:solidFill>
                  <a:srgbClr val="2F2B2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Плачинта</a:t>
            </a:r>
            <a:r>
              <a:rPr lang="ru-RU" sz="2400" dirty="0" smtClean="0">
                <a:solidFill>
                  <a:srgbClr val="2F2B2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2F2B2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Патрину</a:t>
            </a:r>
            <a:r>
              <a:rPr lang="ru-RU" sz="2400" dirty="0" smtClean="0">
                <a:solidFill>
                  <a:srgbClr val="2F2B2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rgbClr val="2F2B2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3528392" cy="45063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2696"/>
            <a:ext cx="734481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kern="150" dirty="0" smtClean="0">
                <a:latin typeface="Times New Roman"/>
                <a:ea typeface="Andale Sans UI"/>
                <a:cs typeface="Times New Roman"/>
              </a:rPr>
              <a:t>В 2022 году окончил нашу школу.</a:t>
            </a:r>
            <a:endParaRPr lang="ru-RU" sz="2400" kern="150" dirty="0">
              <a:effectLst/>
              <a:latin typeface="Times New Roman"/>
              <a:ea typeface="Andale Sans UI"/>
              <a:cs typeface="Tahom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28" y="2330158"/>
            <a:ext cx="4344172" cy="3391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393751" cy="4217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22134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770485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kern="150" dirty="0" smtClean="0">
                <a:latin typeface="Times New Roman"/>
                <a:ea typeface="Andale Sans UI"/>
                <a:cs typeface="Times New Roman"/>
              </a:rPr>
              <a:t>После окончания школы продолжил </a:t>
            </a:r>
            <a:r>
              <a:rPr lang="ru-RU" sz="2400" kern="150" dirty="0">
                <a:latin typeface="Times New Roman"/>
                <a:ea typeface="Andale Sans UI"/>
                <a:cs typeface="Times New Roman"/>
              </a:rPr>
              <a:t>обучения </a:t>
            </a:r>
            <a:endParaRPr lang="ru-RU" sz="2400" kern="150" dirty="0" smtClean="0">
              <a:latin typeface="Times New Roman"/>
              <a:ea typeface="Andale Sans U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kern="150" dirty="0" smtClean="0">
                <a:latin typeface="Times New Roman"/>
                <a:ea typeface="Andale Sans UI"/>
                <a:cs typeface="Times New Roman"/>
              </a:rPr>
              <a:t>в  </a:t>
            </a:r>
            <a:r>
              <a:rPr lang="ru-RU" sz="2400" kern="150" dirty="0">
                <a:latin typeface="Times New Roman"/>
                <a:ea typeface="Andale Sans UI"/>
                <a:cs typeface="Times New Roman"/>
              </a:rPr>
              <a:t>ГБПОУ «</a:t>
            </a:r>
            <a:r>
              <a:rPr lang="ru-RU" sz="2400" kern="150" dirty="0" err="1">
                <a:latin typeface="Times New Roman"/>
                <a:ea typeface="Andale Sans UI"/>
                <a:cs typeface="Times New Roman"/>
              </a:rPr>
              <a:t>Удомельский</a:t>
            </a:r>
            <a:r>
              <a:rPr lang="ru-RU" sz="2400" kern="150" dirty="0">
                <a:latin typeface="Times New Roman"/>
                <a:ea typeface="Andale Sans UI"/>
                <a:cs typeface="Times New Roman"/>
              </a:rPr>
              <a:t> колледж</a:t>
            </a:r>
            <a:r>
              <a:rPr lang="ru-RU" sz="2400" kern="150" dirty="0" smtClean="0">
                <a:latin typeface="Times New Roman"/>
                <a:ea typeface="Andale Sans UI"/>
                <a:cs typeface="Times New Roman"/>
              </a:rPr>
              <a:t>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kern="150" dirty="0" smtClean="0">
                <a:latin typeface="Times New Roman"/>
                <a:ea typeface="Andale Sans UI"/>
                <a:cs typeface="Times New Roman"/>
              </a:rPr>
              <a:t> </a:t>
            </a:r>
            <a:r>
              <a:rPr lang="ru-RU" sz="2400" kern="150" dirty="0">
                <a:latin typeface="Times New Roman"/>
                <a:ea typeface="Andale Sans UI"/>
                <a:cs typeface="Times New Roman"/>
              </a:rPr>
              <a:t>по специальности оператор ЭВМ.</a:t>
            </a:r>
            <a:endParaRPr lang="ru-RU" sz="2400" kern="150" dirty="0">
              <a:latin typeface="Times New Roman"/>
              <a:ea typeface="Andale Sans UI"/>
              <a:cs typeface="Tahoma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kern="150" dirty="0">
                <a:latin typeface="Times New Roman"/>
                <a:ea typeface="Andale Sans UI"/>
                <a:cs typeface="Times New Roman"/>
              </a:rPr>
              <a:t>О</a:t>
            </a:r>
            <a:r>
              <a:rPr lang="ru-RU" sz="2400" kern="150" dirty="0" smtClean="0">
                <a:latin typeface="Times New Roman"/>
                <a:ea typeface="Andale Sans UI"/>
                <a:cs typeface="Times New Roman"/>
              </a:rPr>
              <a:t>кончив </a:t>
            </a:r>
            <a:r>
              <a:rPr lang="ru-RU" sz="2400" kern="150" dirty="0">
                <a:latin typeface="Times New Roman"/>
                <a:ea typeface="Andale Sans UI"/>
                <a:cs typeface="Times New Roman"/>
              </a:rPr>
              <a:t>образовательное учреждение, поступил на работу.</a:t>
            </a:r>
            <a:endParaRPr lang="ru-RU" sz="2400" kern="150" dirty="0">
              <a:effectLst/>
              <a:latin typeface="Times New Roman"/>
              <a:ea typeface="Andale Sans UI"/>
              <a:cs typeface="Tahom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2376264" cy="416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42952"/>
            <a:ext cx="3041650" cy="3779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156277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428</TotalTime>
  <Words>193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Соседство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54</cp:revision>
  <dcterms:created xsi:type="dcterms:W3CDTF">2024-12-02T08:20:22Z</dcterms:created>
  <dcterms:modified xsi:type="dcterms:W3CDTF">2025-10-16T10:34:37Z</dcterms:modified>
</cp:coreProperties>
</file>