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96752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«Финансовая грамотность»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64520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6860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Максатихинская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 – интернат»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2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72" y="188640"/>
            <a:ext cx="4447607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Кроссворд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горизонтали: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1.Особый товар, который можно обменять на любые другие товары и услуги.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Бумажные деньги.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Накопление денег на дорогую покупку.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8. Прямой обмен одних товаров на другие.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9. Достоинство монеты.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10. Сторона монеты, на которой изображён герб или портрет.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вертикали: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Надпись на монете.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Человек, коллекционирующий и изучающий монеты.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Денежная единица в России.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7. Другая сторона монеты.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11. Единая денежная единица в странах Европы.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Что такое деньги? без ответ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80" y="908720"/>
            <a:ext cx="431410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05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26064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Фото отчет</a:t>
            </a:r>
            <a:endParaRPr lang="ru-RU" sz="2400" dirty="0"/>
          </a:p>
        </p:txBody>
      </p:sp>
      <p:pic>
        <p:nvPicPr>
          <p:cNvPr id="6" name="Рисунок 5" descr="F:\Финансовая грамотность\IMG_20251023_0955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7" y="752012"/>
            <a:ext cx="4016861" cy="548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Финансовая грамотность\IMG_20251023_094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66" y="752011"/>
            <a:ext cx="4242690" cy="548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89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инансовая грамотность\IMG_20251023_0955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6189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Финансовая грамотность\IMG_20251023_0949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5" y="3356992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инансовая грамотность\IMG_20251023_0938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9248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17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84976" cy="2376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расширить у обучающихся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финансовой грамотности;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применять знания в современной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-воспитывать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экономическое сознание, экономическую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инансовая грамотность\90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3" r="4304" b="23081"/>
          <a:stretch/>
        </p:blipFill>
        <p:spPr bwMode="auto">
          <a:xfrm rot="10800000">
            <a:off x="1763688" y="2636912"/>
            <a:ext cx="5401669" cy="3974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инансовая грамотность\9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9834" y="-939674"/>
            <a:ext cx="6384332" cy="878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инансовая грамотность\9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6425" y="-944258"/>
            <a:ext cx="6408712" cy="881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инансовая грамотность\9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634" y="-1035497"/>
            <a:ext cx="6552728" cy="885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1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инансовая грамотность\9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5637" y="-927484"/>
            <a:ext cx="6552728" cy="878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6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127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наука, которая учит в нужном количестве производить и правильно распределять материальные и финансовые ресурсы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кономические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термины: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1.Основной закон, в котором отражены экономические основы государства 2.Финансовый документ с планом доходов и расходов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3.Стоимость товара, выраженная в деньгах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4.Финансовое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учреждение для накопления денег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5.Обесценивание денег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6.Сфера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обмена денег на товары и услуги, и товары и услуги на деньги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7.Обмен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товара на товар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8.Всеобщий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эквивалент, «товар товаров» </a:t>
            </a:r>
          </a:p>
        </p:txBody>
      </p:sp>
    </p:spTree>
    <p:extLst>
      <p:ext uri="{BB962C8B-B14F-4D97-AF65-F5344CB8AC3E}">
        <p14:creationId xmlns:p14="http://schemas.microsoft.com/office/powerpoint/2010/main" val="65746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64008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68" y="1196752"/>
            <a:ext cx="4581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04664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2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mycdn.me/i?r=AyH4iRPQ2q0otWIFepML2LxRerN4hh0V1iAnBLRBvB25M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328592" cy="278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.mycdn.me/i?r=AyH4iRPQ2q0otWIFepML2LxRY4nceFppHLJdOHdxaFnKl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193287"/>
            <a:ext cx="6408712" cy="333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5185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26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2025-10-27T09:20:40Z</dcterms:created>
  <dcterms:modified xsi:type="dcterms:W3CDTF">2025-10-28T08:15:05Z</dcterms:modified>
</cp:coreProperties>
</file>