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139702"/>
            <a:ext cx="674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РОССИЯ – СЕМЬЯ НАРОДОВ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27534"/>
            <a:ext cx="433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ГКОУ «</a:t>
            </a:r>
            <a:r>
              <a:rPr lang="ru-RU" dirty="0" err="1" smtClean="0"/>
              <a:t>Максатихинская</a:t>
            </a:r>
            <a:r>
              <a:rPr lang="ru-RU" dirty="0" smtClean="0"/>
              <a:t> школа – интернат»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43792" y="1533270"/>
            <a:ext cx="111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6 класс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147814"/>
            <a:ext cx="282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Гойденко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8749" y="4442252"/>
            <a:ext cx="146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п. Володарка</a:t>
            </a:r>
          </a:p>
          <a:p>
            <a:pPr algn="ctr"/>
            <a:r>
              <a:rPr lang="ru-RU" dirty="0" smtClean="0"/>
              <a:t>2026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Народы России в подписанных картинках (20 картино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38875" cy="494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0280" y="689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Сердцем с Русью едиными станем,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судьба - за Россию гореть!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бы ни были, мы - Россияне,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тем родиться нам, с тем умереть.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Сохранить русский дух - дело чести!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Великий язык отстоять!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все видят: мы русские вместе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Несломимая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 и рать!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истории гимн величавый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Землям всем будет слышен в тиши!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громкая русская слава,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сияние русской души!!!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то больше славяне — русские или украин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71550"/>
            <a:ext cx="6837363" cy="367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Чеченский народ. 1. Представители разнообразных национальностей проживают в  Чеченской Республике: чеченцы,..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9542"/>
            <a:ext cx="5760640" cy="3625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ашкиры - происхождение народа, где и как живут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9542"/>
            <a:ext cx="5040560" cy="378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23478"/>
            <a:ext cx="48245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3478"/>
            <a:ext cx="51845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5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95486"/>
            <a:ext cx="385762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073" y="1066456"/>
            <a:ext cx="8643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Цели:</a:t>
            </a:r>
            <a:r>
              <a:rPr lang="ru-RU" dirty="0" smtClean="0"/>
              <a:t> Воспитывать гражданско – патриотические чувства, чувство гордости </a:t>
            </a:r>
          </a:p>
          <a:p>
            <a:r>
              <a:rPr lang="ru-RU" dirty="0"/>
              <a:t>з</a:t>
            </a:r>
            <a:r>
              <a:rPr lang="ru-RU" dirty="0" smtClean="0"/>
              <a:t>а свою Родину. </a:t>
            </a:r>
          </a:p>
          <a:p>
            <a:r>
              <a:rPr lang="ru-RU" dirty="0" smtClean="0"/>
              <a:t>Формировать у учащихся разных национальностей понятия «Мы россияне» –</a:t>
            </a:r>
          </a:p>
          <a:p>
            <a:r>
              <a:rPr lang="ru-RU" dirty="0"/>
              <a:t>е</a:t>
            </a:r>
            <a:r>
              <a:rPr lang="ru-RU" dirty="0" smtClean="0"/>
              <a:t>диный многонациональный народ  нашей общей родины – России.</a:t>
            </a:r>
          </a:p>
          <a:p>
            <a:r>
              <a:rPr lang="ru-RU" dirty="0" smtClean="0"/>
              <a:t>Учить учащихся толерантному отношению к представителям др. народностей </a:t>
            </a:r>
            <a:r>
              <a:rPr lang="ru-RU" dirty="0"/>
              <a:t>Р</a:t>
            </a:r>
            <a:r>
              <a:rPr lang="ru-RU" dirty="0" smtClean="0"/>
              <a:t>оссии.</a:t>
            </a:r>
          </a:p>
          <a:p>
            <a:r>
              <a:rPr lang="ru-RU" dirty="0" smtClean="0"/>
              <a:t>Развивать внимание, мышление, речь.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4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ngegg - 2022-11-22T141825.3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7494"/>
            <a:ext cx="4032448" cy="4032448"/>
          </a:xfrm>
          <a:prstGeom prst="rect">
            <a:avLst/>
          </a:prstGeom>
        </p:spPr>
      </p:pic>
      <p:pic>
        <p:nvPicPr>
          <p:cNvPr id="5" name="Рисунок 4" descr="pngegg - 2022-11-22T141918.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843558"/>
            <a:ext cx="2956173" cy="2956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Субъекты РФ — что это такое, сколько субъектов в Российской Федерации и  какие у них к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478"/>
            <a:ext cx="685782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egg - 2022-11-22T141918.5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932"/>
            <a:ext cx="511256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ngegg - 2022-11-22T143309.8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58082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7534"/>
            <a:ext cx="8064896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— священная наша держава,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— любимая наша страна.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Могучая воля, великая слава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Твоё достоянье на все времена!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южных морей до полярного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Раскинулись наши леса и поля.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ты на свете! Одна ты такая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Хранимая Богом родная земля!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 простор для мечты и для жизни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Грядущие нам открывают года.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силу даёт наша верность Отчизне.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было, так есть и так будет всегда!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Музыка А. Александрова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Слова С. Михалкова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Паустовский Константин Георгиевич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аустовский Константин Георгиевич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austov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43558"/>
            <a:ext cx="3810000" cy="3581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1635646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отношению каждого человека к своему языку можно совершенно точно судить не только о его культурном уровне, но и о гражданской ценности. Истинная любовь к своей стране немыслима без любви к своему языку.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Константин Паустовский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950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Каких народов только нет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стране великой нашей: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пестрый солнечный букет,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Калмыки и чуваши,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Татары, коми и мордва,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Башкиры и буряты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скажем добрые слова,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Любому будем рады.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Прекрасен горный край Кавказ!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разные народы.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Крайнем Севере у нас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Живут оленеводы.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кабардинец на коне,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рыболов тунгусский,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больше всех у нас в стране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Кого? Конечно, русских!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474</Words>
  <Application>Microsoft Office PowerPoint</Application>
  <PresentationFormat>Экран (16:9)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1</cp:lastModifiedBy>
  <cp:revision>10</cp:revision>
  <dcterms:created xsi:type="dcterms:W3CDTF">2022-11-21T11:29:14Z</dcterms:created>
  <dcterms:modified xsi:type="dcterms:W3CDTF">2026-04-22T18:28:43Z</dcterms:modified>
</cp:coreProperties>
</file>